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3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ink/ink7.xml" ContentType="application/inkml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69" r:id="rId2"/>
    <p:sldId id="278" r:id="rId3"/>
    <p:sldId id="279" r:id="rId4"/>
    <p:sldId id="280" r:id="rId5"/>
    <p:sldId id="285" r:id="rId6"/>
    <p:sldId id="284" r:id="rId7"/>
    <p:sldId id="286" r:id="rId8"/>
    <p:sldId id="311" r:id="rId9"/>
    <p:sldId id="282" r:id="rId10"/>
    <p:sldId id="283" r:id="rId11"/>
    <p:sldId id="260" r:id="rId12"/>
    <p:sldId id="263" r:id="rId13"/>
    <p:sldId id="276" r:id="rId14"/>
    <p:sldId id="259" r:id="rId15"/>
    <p:sldId id="261" r:id="rId16"/>
    <p:sldId id="262" r:id="rId17"/>
    <p:sldId id="264" r:id="rId18"/>
    <p:sldId id="265" r:id="rId19"/>
    <p:sldId id="266" r:id="rId20"/>
    <p:sldId id="267" r:id="rId21"/>
    <p:sldId id="268" r:id="rId22"/>
    <p:sldId id="287" r:id="rId23"/>
    <p:sldId id="258" r:id="rId24"/>
    <p:sldId id="288" r:id="rId25"/>
    <p:sldId id="289" r:id="rId26"/>
    <p:sldId id="290" r:id="rId27"/>
    <p:sldId id="291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mitry Zamyatin" initials="DZ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73DDEC-9A1B-4DA8-B5AB-D8E1AF6E81FB}" v="1" dt="2023-10-30T08:59:14.8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76633" autoAdjust="0"/>
  </p:normalViewPr>
  <p:slideViewPr>
    <p:cSldViewPr snapToGrid="0">
      <p:cViewPr varScale="1">
        <p:scale>
          <a:sx n="81" d="100"/>
          <a:sy n="81" d="100"/>
        </p:scale>
        <p:origin x="1674" y="78"/>
      </p:cViewPr>
      <p:guideLst>
        <p:guide orient="horz" pos="2160"/>
        <p:guide pos="384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zat Davletshin" userId="f3a3899e80e01509" providerId="LiveId" clId="{C8D0D674-82F5-41A7-93E2-9B8CDC074D9B}"/>
    <pc:docChg chg="undo custSel addSld delSld modSld sldOrd">
      <pc:chgData name="Azat Davletshin" userId="f3a3899e80e01509" providerId="LiveId" clId="{C8D0D674-82F5-41A7-93E2-9B8CDC074D9B}" dt="2023-10-23T22:09:14.680" v="12002" actId="1076"/>
      <pc:docMkLst>
        <pc:docMk/>
      </pc:docMkLst>
      <pc:sldChg chg="del">
        <pc:chgData name="Azat Davletshin" userId="f3a3899e80e01509" providerId="LiveId" clId="{C8D0D674-82F5-41A7-93E2-9B8CDC074D9B}" dt="2023-10-17T10:44:42.395" v="2705" actId="2696"/>
        <pc:sldMkLst>
          <pc:docMk/>
          <pc:sldMk cId="2437266706" sldId="257"/>
        </pc:sldMkLst>
      </pc:sldChg>
      <pc:sldChg chg="addSp modSp mod ord">
        <pc:chgData name="Azat Davletshin" userId="f3a3899e80e01509" providerId="LiveId" clId="{C8D0D674-82F5-41A7-93E2-9B8CDC074D9B}" dt="2023-10-15T14:47:26.780" v="453" actId="1036"/>
        <pc:sldMkLst>
          <pc:docMk/>
          <pc:sldMk cId="2372941692" sldId="258"/>
        </pc:sldMkLst>
        <pc:spChg chg="add mod">
          <ac:chgData name="Azat Davletshin" userId="f3a3899e80e01509" providerId="LiveId" clId="{C8D0D674-82F5-41A7-93E2-9B8CDC074D9B}" dt="2023-10-15T14:46:43.521" v="445"/>
          <ac:spMkLst>
            <pc:docMk/>
            <pc:sldMk cId="2372941692" sldId="258"/>
            <ac:spMk id="5" creationId="{000C624E-661B-9DCE-7A5B-BE40D51CD3F7}"/>
          </ac:spMkLst>
        </pc:spChg>
        <pc:spChg chg="add mod">
          <ac:chgData name="Azat Davletshin" userId="f3a3899e80e01509" providerId="LiveId" clId="{C8D0D674-82F5-41A7-93E2-9B8CDC074D9B}" dt="2023-10-15T14:47:01.319" v="451" actId="255"/>
          <ac:spMkLst>
            <pc:docMk/>
            <pc:sldMk cId="2372941692" sldId="258"/>
            <ac:spMk id="7" creationId="{2C767C98-6452-5B89-C6BA-CA6F8FB953B1}"/>
          </ac:spMkLst>
        </pc:spChg>
        <pc:picChg chg="add mod">
          <ac:chgData name="Azat Davletshin" userId="f3a3899e80e01509" providerId="LiveId" clId="{C8D0D674-82F5-41A7-93E2-9B8CDC074D9B}" dt="2023-10-15T14:47:26.780" v="453" actId="1036"/>
          <ac:picMkLst>
            <pc:docMk/>
            <pc:sldMk cId="2372941692" sldId="258"/>
            <ac:picMk id="4" creationId="{45163556-14C2-CEAA-0F34-870C57D04CB8}"/>
          </ac:picMkLst>
        </pc:picChg>
      </pc:sldChg>
      <pc:sldChg chg="addSp delSp modSp mod ord modNotesTx">
        <pc:chgData name="Azat Davletshin" userId="f3a3899e80e01509" providerId="LiveId" clId="{C8D0D674-82F5-41A7-93E2-9B8CDC074D9B}" dt="2023-10-22T18:42:24.057" v="8372" actId="20577"/>
        <pc:sldMkLst>
          <pc:docMk/>
          <pc:sldMk cId="3051595912" sldId="259"/>
        </pc:sldMkLst>
        <pc:spChg chg="add mod">
          <ac:chgData name="Azat Davletshin" userId="f3a3899e80e01509" providerId="LiveId" clId="{C8D0D674-82F5-41A7-93E2-9B8CDC074D9B}" dt="2023-10-16T07:35:10.191" v="501"/>
          <ac:spMkLst>
            <pc:docMk/>
            <pc:sldMk cId="3051595912" sldId="259"/>
            <ac:spMk id="4" creationId="{9AC8838A-2BA3-5B6A-89EF-5B157DFCAC4A}"/>
          </ac:spMkLst>
        </pc:spChg>
        <pc:spChg chg="add mod">
          <ac:chgData name="Azat Davletshin" userId="f3a3899e80e01509" providerId="LiveId" clId="{C8D0D674-82F5-41A7-93E2-9B8CDC074D9B}" dt="2023-10-16T07:42:55.307" v="529" actId="255"/>
          <ac:spMkLst>
            <pc:docMk/>
            <pc:sldMk cId="3051595912" sldId="259"/>
            <ac:spMk id="7" creationId="{0732C97D-940D-196B-A5D5-8E7D9D44309A}"/>
          </ac:spMkLst>
        </pc:spChg>
        <pc:spChg chg="add del">
          <ac:chgData name="Azat Davletshin" userId="f3a3899e80e01509" providerId="LiveId" clId="{C8D0D674-82F5-41A7-93E2-9B8CDC074D9B}" dt="2023-10-16T07:44:02.753" v="549" actId="21"/>
          <ac:spMkLst>
            <pc:docMk/>
            <pc:sldMk cId="3051595912" sldId="259"/>
            <ac:spMk id="9" creationId="{54934DF6-01BB-4D06-0BF8-88B323248334}"/>
          </ac:spMkLst>
        </pc:spChg>
        <pc:spChg chg="add del">
          <ac:chgData name="Azat Davletshin" userId="f3a3899e80e01509" providerId="LiveId" clId="{C8D0D674-82F5-41A7-93E2-9B8CDC074D9B}" dt="2023-10-16T07:44:42.924" v="553" actId="22"/>
          <ac:spMkLst>
            <pc:docMk/>
            <pc:sldMk cId="3051595912" sldId="259"/>
            <ac:spMk id="13" creationId="{246E08E6-15E9-C7A7-0513-81B852FAEB68}"/>
          </ac:spMkLst>
        </pc:spChg>
        <pc:spChg chg="add mod">
          <ac:chgData name="Azat Davletshin" userId="f3a3899e80e01509" providerId="LiveId" clId="{C8D0D674-82F5-41A7-93E2-9B8CDC074D9B}" dt="2023-10-16T07:48:51.796" v="630" actId="1076"/>
          <ac:spMkLst>
            <pc:docMk/>
            <pc:sldMk cId="3051595912" sldId="259"/>
            <ac:spMk id="15" creationId="{A308CF6B-165C-F6FB-92CA-42E1679E1403}"/>
          </ac:spMkLst>
        </pc:spChg>
        <pc:spChg chg="add mod">
          <ac:chgData name="Azat Davletshin" userId="f3a3899e80e01509" providerId="LiveId" clId="{C8D0D674-82F5-41A7-93E2-9B8CDC074D9B}" dt="2023-10-16T07:48:56.724" v="631" actId="1076"/>
          <ac:spMkLst>
            <pc:docMk/>
            <pc:sldMk cId="3051595912" sldId="259"/>
            <ac:spMk id="18" creationId="{002F611C-D5CF-2BFC-A55C-CCBF7A783600}"/>
          </ac:spMkLst>
        </pc:spChg>
        <pc:picChg chg="add mod ord">
          <ac:chgData name="Azat Davletshin" userId="f3a3899e80e01509" providerId="LiveId" clId="{C8D0D674-82F5-41A7-93E2-9B8CDC074D9B}" dt="2023-10-16T07:45:27.356" v="565" actId="1076"/>
          <ac:picMkLst>
            <pc:docMk/>
            <pc:sldMk cId="3051595912" sldId="259"/>
            <ac:picMk id="3" creationId="{F1E315C9-5D65-567F-27CE-146A8BABFAB4}"/>
          </ac:picMkLst>
        </pc:picChg>
        <pc:picChg chg="add mod">
          <ac:chgData name="Azat Davletshin" userId="f3a3899e80e01509" providerId="LiveId" clId="{C8D0D674-82F5-41A7-93E2-9B8CDC074D9B}" dt="2023-10-16T07:47:04.495" v="581" actId="1076"/>
          <ac:picMkLst>
            <pc:docMk/>
            <pc:sldMk cId="3051595912" sldId="259"/>
            <ac:picMk id="5" creationId="{C27661A8-4972-96B9-574D-0ED70F8CF37B}"/>
          </ac:picMkLst>
        </pc:picChg>
        <pc:picChg chg="add mod">
          <ac:chgData name="Azat Davletshin" userId="f3a3899e80e01509" providerId="LiveId" clId="{C8D0D674-82F5-41A7-93E2-9B8CDC074D9B}" dt="2023-10-16T07:43:49.482" v="546" actId="1076"/>
          <ac:picMkLst>
            <pc:docMk/>
            <pc:sldMk cId="3051595912" sldId="259"/>
            <ac:picMk id="10" creationId="{715EACF3-7D31-0201-2351-C4B043DDC59C}"/>
          </ac:picMkLst>
        </pc:picChg>
        <pc:picChg chg="add mod">
          <ac:chgData name="Azat Davletshin" userId="f3a3899e80e01509" providerId="LiveId" clId="{C8D0D674-82F5-41A7-93E2-9B8CDC074D9B}" dt="2023-10-16T07:46:59.320" v="580" actId="1076"/>
          <ac:picMkLst>
            <pc:docMk/>
            <pc:sldMk cId="3051595912" sldId="259"/>
            <ac:picMk id="11" creationId="{8FA1C515-92BC-D6E9-A74A-0EF93671F1D5}"/>
          </ac:picMkLst>
        </pc:picChg>
        <pc:picChg chg="add mod">
          <ac:chgData name="Azat Davletshin" userId="f3a3899e80e01509" providerId="LiveId" clId="{C8D0D674-82F5-41A7-93E2-9B8CDC074D9B}" dt="2023-10-16T07:46:56.520" v="578" actId="1076"/>
          <ac:picMkLst>
            <pc:docMk/>
            <pc:sldMk cId="3051595912" sldId="259"/>
            <ac:picMk id="16" creationId="{B62BF0CB-71FA-8DAE-30FC-8A335B9E276E}"/>
          </ac:picMkLst>
        </pc:picChg>
      </pc:sldChg>
      <pc:sldChg chg="addSp delSp modSp mod ord">
        <pc:chgData name="Azat Davletshin" userId="f3a3899e80e01509" providerId="LiveId" clId="{C8D0D674-82F5-41A7-93E2-9B8CDC074D9B}" dt="2023-10-21T12:23:00.809" v="2955" actId="1036"/>
        <pc:sldMkLst>
          <pc:docMk/>
          <pc:sldMk cId="1336602129" sldId="260"/>
        </pc:sldMkLst>
        <pc:spChg chg="add mod">
          <ac:chgData name="Azat Davletshin" userId="f3a3899e80e01509" providerId="LiveId" clId="{C8D0D674-82F5-41A7-93E2-9B8CDC074D9B}" dt="2023-10-16T08:03:22.819" v="694" actId="20577"/>
          <ac:spMkLst>
            <pc:docMk/>
            <pc:sldMk cId="1336602129" sldId="260"/>
            <ac:spMk id="4" creationId="{B7FC993F-75AA-BBD3-457D-771B5028C9B2}"/>
          </ac:spMkLst>
        </pc:spChg>
        <pc:spChg chg="add mod">
          <ac:chgData name="Azat Davletshin" userId="f3a3899e80e01509" providerId="LiveId" clId="{C8D0D674-82F5-41A7-93E2-9B8CDC074D9B}" dt="2023-10-21T11:43:40.402" v="2724" actId="1076"/>
          <ac:spMkLst>
            <pc:docMk/>
            <pc:sldMk cId="1336602129" sldId="260"/>
            <ac:spMk id="5" creationId="{A3C4A9BA-B5E6-B882-027B-F4968A030DE9}"/>
          </ac:spMkLst>
        </pc:spChg>
        <pc:spChg chg="add del">
          <ac:chgData name="Azat Davletshin" userId="f3a3899e80e01509" providerId="LiveId" clId="{C8D0D674-82F5-41A7-93E2-9B8CDC074D9B}" dt="2023-10-16T09:00:19.693" v="940" actId="22"/>
          <ac:spMkLst>
            <pc:docMk/>
            <pc:sldMk cId="1336602129" sldId="260"/>
            <ac:spMk id="8" creationId="{27BFC433-AD24-D00C-4F03-BB51879CCC16}"/>
          </ac:spMkLst>
        </pc:spChg>
        <pc:spChg chg="add mod">
          <ac:chgData name="Azat Davletshin" userId="f3a3899e80e01509" providerId="LiveId" clId="{C8D0D674-82F5-41A7-93E2-9B8CDC074D9B}" dt="2023-10-21T11:43:14.330" v="2717" actId="1076"/>
          <ac:spMkLst>
            <pc:docMk/>
            <pc:sldMk cId="1336602129" sldId="260"/>
            <ac:spMk id="10" creationId="{66586CF2-14C0-C7BB-170B-9EB0EDA7C2A4}"/>
          </ac:spMkLst>
        </pc:spChg>
        <pc:spChg chg="add mod">
          <ac:chgData name="Azat Davletshin" userId="f3a3899e80e01509" providerId="LiveId" clId="{C8D0D674-82F5-41A7-93E2-9B8CDC074D9B}" dt="2023-10-16T10:38:21.939" v="1278" actId="1076"/>
          <ac:spMkLst>
            <pc:docMk/>
            <pc:sldMk cId="1336602129" sldId="260"/>
            <ac:spMk id="11" creationId="{FB64BEA4-671D-4454-3D47-74F68C8226DE}"/>
          </ac:spMkLst>
        </pc:spChg>
        <pc:spChg chg="add mod">
          <ac:chgData name="Azat Davletshin" userId="f3a3899e80e01509" providerId="LiveId" clId="{C8D0D674-82F5-41A7-93E2-9B8CDC074D9B}" dt="2023-10-21T11:43:48.632" v="2725" actId="1076"/>
          <ac:spMkLst>
            <pc:docMk/>
            <pc:sldMk cId="1336602129" sldId="260"/>
            <ac:spMk id="14" creationId="{739F10FA-B758-2D7C-A0C2-8409872BB47C}"/>
          </ac:spMkLst>
        </pc:spChg>
        <pc:picChg chg="add del mod">
          <ac:chgData name="Azat Davletshin" userId="f3a3899e80e01509" providerId="LiveId" clId="{C8D0D674-82F5-41A7-93E2-9B8CDC074D9B}" dt="2023-10-16T09:01:06.594" v="950" actId="21"/>
          <ac:picMkLst>
            <pc:docMk/>
            <pc:sldMk cId="1336602129" sldId="260"/>
            <ac:picMk id="3" creationId="{8105E746-3A98-9081-AB26-EABCEADF4174}"/>
          </ac:picMkLst>
        </pc:picChg>
        <pc:picChg chg="add mod">
          <ac:chgData name="Azat Davletshin" userId="f3a3899e80e01509" providerId="LiveId" clId="{C8D0D674-82F5-41A7-93E2-9B8CDC074D9B}" dt="2023-10-21T12:23:00.809" v="2955" actId="1036"/>
          <ac:picMkLst>
            <pc:docMk/>
            <pc:sldMk cId="1336602129" sldId="260"/>
            <ac:picMk id="6" creationId="{9C83CB24-9DBF-4494-8B9A-47BAAD6275FB}"/>
          </ac:picMkLst>
        </pc:picChg>
        <pc:picChg chg="add mod">
          <ac:chgData name="Azat Davletshin" userId="f3a3899e80e01509" providerId="LiveId" clId="{C8D0D674-82F5-41A7-93E2-9B8CDC074D9B}" dt="2023-10-16T10:36:15.369" v="1158" actId="1076"/>
          <ac:picMkLst>
            <pc:docMk/>
            <pc:sldMk cId="1336602129" sldId="260"/>
            <ac:picMk id="13" creationId="{A8ED4D57-51BC-70D4-20E9-B391D80C5AB4}"/>
          </ac:picMkLst>
        </pc:picChg>
        <pc:picChg chg="add mod">
          <ac:chgData name="Azat Davletshin" userId="f3a3899e80e01509" providerId="LiveId" clId="{C8D0D674-82F5-41A7-93E2-9B8CDC074D9B}" dt="2023-10-16T10:38:30.325" v="1283" actId="1076"/>
          <ac:picMkLst>
            <pc:docMk/>
            <pc:sldMk cId="1336602129" sldId="260"/>
            <ac:picMk id="2050" creationId="{0435C581-15DD-54C0-5DC3-C4E440E3ED37}"/>
          </ac:picMkLst>
        </pc:picChg>
      </pc:sldChg>
      <pc:sldChg chg="addSp modSp mod ord modNotesTx">
        <pc:chgData name="Azat Davletshin" userId="f3a3899e80e01509" providerId="LiveId" clId="{C8D0D674-82F5-41A7-93E2-9B8CDC074D9B}" dt="2023-10-23T21:00:25.010" v="11857" actId="1076"/>
        <pc:sldMkLst>
          <pc:docMk/>
          <pc:sldMk cId="1475609088" sldId="261"/>
        </pc:sldMkLst>
        <pc:spChg chg="add mod">
          <ac:chgData name="Azat Davletshin" userId="f3a3899e80e01509" providerId="LiveId" clId="{C8D0D674-82F5-41A7-93E2-9B8CDC074D9B}" dt="2023-10-16T08:04:04.284" v="749" actId="20577"/>
          <ac:spMkLst>
            <pc:docMk/>
            <pc:sldMk cId="1475609088" sldId="261"/>
            <ac:spMk id="3" creationId="{6B2A8D10-9322-E3BD-6212-F39BD572D954}"/>
          </ac:spMkLst>
        </pc:spChg>
        <pc:spChg chg="add mod">
          <ac:chgData name="Azat Davletshin" userId="f3a3899e80e01509" providerId="LiveId" clId="{C8D0D674-82F5-41A7-93E2-9B8CDC074D9B}" dt="2023-10-21T20:24:18.746" v="3068" actId="20577"/>
          <ac:spMkLst>
            <pc:docMk/>
            <pc:sldMk cId="1475609088" sldId="261"/>
            <ac:spMk id="7" creationId="{44640192-0780-149B-0DE4-00C90F1CF4B3}"/>
          </ac:spMkLst>
        </pc:spChg>
        <pc:spChg chg="add mod">
          <ac:chgData name="Azat Davletshin" userId="f3a3899e80e01509" providerId="LiveId" clId="{C8D0D674-82F5-41A7-93E2-9B8CDC074D9B}" dt="2023-10-21T12:21:59.115" v="2928" actId="1076"/>
          <ac:spMkLst>
            <pc:docMk/>
            <pc:sldMk cId="1475609088" sldId="261"/>
            <ac:spMk id="9" creationId="{19E1D60C-892F-FB2F-FD75-EAAE3A34D801}"/>
          </ac:spMkLst>
        </pc:spChg>
        <pc:spChg chg="add mod">
          <ac:chgData name="Azat Davletshin" userId="f3a3899e80e01509" providerId="LiveId" clId="{C8D0D674-82F5-41A7-93E2-9B8CDC074D9B}" dt="2023-10-21T12:22:32.136" v="2941" actId="1036"/>
          <ac:spMkLst>
            <pc:docMk/>
            <pc:sldMk cId="1475609088" sldId="261"/>
            <ac:spMk id="11" creationId="{DC565EAA-744C-2606-49DD-D785CB1E846E}"/>
          </ac:spMkLst>
        </pc:spChg>
        <pc:spChg chg="add mod">
          <ac:chgData name="Azat Davletshin" userId="f3a3899e80e01509" providerId="LiveId" clId="{C8D0D674-82F5-41A7-93E2-9B8CDC074D9B}" dt="2023-10-16T08:22:49.993" v="845" actId="1076"/>
          <ac:spMkLst>
            <pc:docMk/>
            <pc:sldMk cId="1475609088" sldId="261"/>
            <ac:spMk id="15" creationId="{674EB59E-F79A-C9CB-C731-E76E3758A0AF}"/>
          </ac:spMkLst>
        </pc:spChg>
        <pc:spChg chg="add mod">
          <ac:chgData name="Azat Davletshin" userId="f3a3899e80e01509" providerId="LiveId" clId="{C8D0D674-82F5-41A7-93E2-9B8CDC074D9B}" dt="2023-10-21T12:22:16.142" v="2937" actId="1076"/>
          <ac:spMkLst>
            <pc:docMk/>
            <pc:sldMk cId="1475609088" sldId="261"/>
            <ac:spMk id="17" creationId="{F34D855A-1D0D-FCD0-38C0-F49A6B74E809}"/>
          </ac:spMkLst>
        </pc:spChg>
        <pc:picChg chg="add mod">
          <ac:chgData name="Azat Davletshin" userId="f3a3899e80e01509" providerId="LiveId" clId="{C8D0D674-82F5-41A7-93E2-9B8CDC074D9B}" dt="2023-10-23T21:00:25.010" v="11857" actId="1076"/>
          <ac:picMkLst>
            <pc:docMk/>
            <pc:sldMk cId="1475609088" sldId="261"/>
            <ac:picMk id="4" creationId="{1DDD0DB2-1665-D1FD-D1BA-67711D5C3486}"/>
          </ac:picMkLst>
        </pc:picChg>
        <pc:picChg chg="add mod">
          <ac:chgData name="Azat Davletshin" userId="f3a3899e80e01509" providerId="LiveId" clId="{C8D0D674-82F5-41A7-93E2-9B8CDC074D9B}" dt="2023-10-21T11:45:26.566" v="2733" actId="1076"/>
          <ac:picMkLst>
            <pc:docMk/>
            <pc:sldMk cId="1475609088" sldId="261"/>
            <ac:picMk id="5" creationId="{889C31E3-FC43-E3F5-9187-8C8853B277B4}"/>
          </ac:picMkLst>
        </pc:picChg>
        <pc:picChg chg="add mod">
          <ac:chgData name="Azat Davletshin" userId="f3a3899e80e01509" providerId="LiveId" clId="{C8D0D674-82F5-41A7-93E2-9B8CDC074D9B}" dt="2023-10-23T21:00:22.089" v="11856" actId="1076"/>
          <ac:picMkLst>
            <pc:docMk/>
            <pc:sldMk cId="1475609088" sldId="261"/>
            <ac:picMk id="8" creationId="{CE2F12D3-0B7D-EEF6-A0A2-DB0F19094200}"/>
          </ac:picMkLst>
        </pc:picChg>
        <pc:picChg chg="add mod">
          <ac:chgData name="Azat Davletshin" userId="f3a3899e80e01509" providerId="LiveId" clId="{C8D0D674-82F5-41A7-93E2-9B8CDC074D9B}" dt="2023-10-23T21:00:19.627" v="11855" actId="1076"/>
          <ac:picMkLst>
            <pc:docMk/>
            <pc:sldMk cId="1475609088" sldId="261"/>
            <ac:picMk id="13" creationId="{176E169B-8171-F655-C6A2-2F44D7FCD74F}"/>
          </ac:picMkLst>
        </pc:picChg>
      </pc:sldChg>
      <pc:sldChg chg="addSp modSp mod ord modNotesTx">
        <pc:chgData name="Azat Davletshin" userId="f3a3899e80e01509" providerId="LiveId" clId="{C8D0D674-82F5-41A7-93E2-9B8CDC074D9B}" dt="2023-10-23T20:13:26.417" v="11845" actId="20577"/>
        <pc:sldMkLst>
          <pc:docMk/>
          <pc:sldMk cId="2085604738" sldId="262"/>
        </pc:sldMkLst>
        <pc:spChg chg="add mod">
          <ac:chgData name="Azat Davletshin" userId="f3a3899e80e01509" providerId="LiveId" clId="{C8D0D674-82F5-41A7-93E2-9B8CDC074D9B}" dt="2023-10-16T08:36:37.679" v="849"/>
          <ac:spMkLst>
            <pc:docMk/>
            <pc:sldMk cId="2085604738" sldId="262"/>
            <ac:spMk id="3" creationId="{3BD444F5-073A-FC37-2DF2-D441ACABEFB3}"/>
          </ac:spMkLst>
        </pc:spChg>
        <pc:spChg chg="add mod">
          <ac:chgData name="Azat Davletshin" userId="f3a3899e80e01509" providerId="LiveId" clId="{C8D0D674-82F5-41A7-93E2-9B8CDC074D9B}" dt="2023-10-22T17:33:03.517" v="6467" actId="20577"/>
          <ac:spMkLst>
            <pc:docMk/>
            <pc:sldMk cId="2085604738" sldId="262"/>
            <ac:spMk id="7" creationId="{344609EC-9522-E6A0-E816-E54021323865}"/>
          </ac:spMkLst>
        </pc:spChg>
        <pc:spChg chg="add mod">
          <ac:chgData name="Azat Davletshin" userId="f3a3899e80e01509" providerId="LiveId" clId="{C8D0D674-82F5-41A7-93E2-9B8CDC074D9B}" dt="2023-10-16T08:44:08.362" v="923" actId="1076"/>
          <ac:spMkLst>
            <pc:docMk/>
            <pc:sldMk cId="2085604738" sldId="262"/>
            <ac:spMk id="13" creationId="{977E8504-6A1B-1C24-EB38-4C62424276B1}"/>
          </ac:spMkLst>
        </pc:spChg>
        <pc:picChg chg="add mod">
          <ac:chgData name="Azat Davletshin" userId="f3a3899e80e01509" providerId="LiveId" clId="{C8D0D674-82F5-41A7-93E2-9B8CDC074D9B}" dt="2023-10-16T08:43:17.744" v="915" actId="1076"/>
          <ac:picMkLst>
            <pc:docMk/>
            <pc:sldMk cId="2085604738" sldId="262"/>
            <ac:picMk id="5" creationId="{F19FDDAA-CEBA-47E0-1CEC-BE9888EBB3D3}"/>
          </ac:picMkLst>
        </pc:picChg>
        <pc:picChg chg="add mod">
          <ac:chgData name="Azat Davletshin" userId="f3a3899e80e01509" providerId="LiveId" clId="{C8D0D674-82F5-41A7-93E2-9B8CDC074D9B}" dt="2023-10-16T08:42:42.929" v="909" actId="1076"/>
          <ac:picMkLst>
            <pc:docMk/>
            <pc:sldMk cId="2085604738" sldId="262"/>
            <ac:picMk id="9" creationId="{CEFA9E45-DFBF-DBC2-0435-F588680117C9}"/>
          </ac:picMkLst>
        </pc:picChg>
        <pc:picChg chg="add mod">
          <ac:chgData name="Azat Davletshin" userId="f3a3899e80e01509" providerId="LiveId" clId="{C8D0D674-82F5-41A7-93E2-9B8CDC074D9B}" dt="2023-10-16T08:43:20.975" v="916" actId="1076"/>
          <ac:picMkLst>
            <pc:docMk/>
            <pc:sldMk cId="2085604738" sldId="262"/>
            <ac:picMk id="11" creationId="{290D0E2B-1DE8-EDE9-931A-0716178CC011}"/>
          </ac:picMkLst>
        </pc:picChg>
      </pc:sldChg>
      <pc:sldChg chg="addSp delSp modSp mod ord modNotesTx">
        <pc:chgData name="Azat Davletshin" userId="f3a3899e80e01509" providerId="LiveId" clId="{C8D0D674-82F5-41A7-93E2-9B8CDC074D9B}" dt="2023-10-22T18:32:06.057" v="7811" actId="313"/>
        <pc:sldMkLst>
          <pc:docMk/>
          <pc:sldMk cId="990664082" sldId="263"/>
        </pc:sldMkLst>
        <pc:spChg chg="add mod">
          <ac:chgData name="Azat Davletshin" userId="f3a3899e80e01509" providerId="LiveId" clId="{C8D0D674-82F5-41A7-93E2-9B8CDC074D9B}" dt="2023-10-16T12:11:30.451" v="1432" actId="1035"/>
          <ac:spMkLst>
            <pc:docMk/>
            <pc:sldMk cId="990664082" sldId="263"/>
            <ac:spMk id="4" creationId="{1637B4CE-BF28-B5F2-1E5F-A9CBC7C45F55}"/>
          </ac:spMkLst>
        </pc:spChg>
        <pc:spChg chg="add del">
          <ac:chgData name="Azat Davletshin" userId="f3a3899e80e01509" providerId="LiveId" clId="{C8D0D674-82F5-41A7-93E2-9B8CDC074D9B}" dt="2023-10-16T11:07:00.376" v="1322" actId="22"/>
          <ac:spMkLst>
            <pc:docMk/>
            <pc:sldMk cId="990664082" sldId="263"/>
            <ac:spMk id="8" creationId="{284B7F41-4ED3-7FC7-A37A-4C305119A3D0}"/>
          </ac:spMkLst>
        </pc:spChg>
        <pc:spChg chg="add mod">
          <ac:chgData name="Azat Davletshin" userId="f3a3899e80e01509" providerId="LiveId" clId="{C8D0D674-82F5-41A7-93E2-9B8CDC074D9B}" dt="2023-10-16T12:11:48.952" v="1457" actId="1036"/>
          <ac:spMkLst>
            <pc:docMk/>
            <pc:sldMk cId="990664082" sldId="263"/>
            <ac:spMk id="10" creationId="{E5D9B773-FCFF-57E9-4B45-DD65E2930C63}"/>
          </ac:spMkLst>
        </pc:spChg>
        <pc:spChg chg="add mod">
          <ac:chgData name="Azat Davletshin" userId="f3a3899e80e01509" providerId="LiveId" clId="{C8D0D674-82F5-41A7-93E2-9B8CDC074D9B}" dt="2023-10-16T11:10:34.348" v="1344" actId="27636"/>
          <ac:spMkLst>
            <pc:docMk/>
            <pc:sldMk cId="990664082" sldId="263"/>
            <ac:spMk id="11" creationId="{D57F096C-6723-8ADD-B684-056BBDE4BF5E}"/>
          </ac:spMkLst>
        </pc:spChg>
        <pc:spChg chg="add mod">
          <ac:chgData name="Azat Davletshin" userId="f3a3899e80e01509" providerId="LiveId" clId="{C8D0D674-82F5-41A7-93E2-9B8CDC074D9B}" dt="2023-10-21T12:46:47.237" v="3064" actId="1035"/>
          <ac:spMkLst>
            <pc:docMk/>
            <pc:sldMk cId="990664082" sldId="263"/>
            <ac:spMk id="17" creationId="{49E9A63B-C1EB-EC20-9F47-CC4BD1ABBB92}"/>
          </ac:spMkLst>
        </pc:spChg>
        <pc:picChg chg="add mod">
          <ac:chgData name="Azat Davletshin" userId="f3a3899e80e01509" providerId="LiveId" clId="{C8D0D674-82F5-41A7-93E2-9B8CDC074D9B}" dt="2023-10-16T12:11:40.393" v="1447" actId="1076"/>
          <ac:picMkLst>
            <pc:docMk/>
            <pc:sldMk cId="990664082" sldId="263"/>
            <ac:picMk id="6" creationId="{985E9983-83D0-235D-BEF6-D56AC9E8B5FC}"/>
          </ac:picMkLst>
        </pc:picChg>
        <pc:picChg chg="add mod">
          <ac:chgData name="Azat Davletshin" userId="f3a3899e80e01509" providerId="LiveId" clId="{C8D0D674-82F5-41A7-93E2-9B8CDC074D9B}" dt="2023-10-16T12:11:43.065" v="1448" actId="1076"/>
          <ac:picMkLst>
            <pc:docMk/>
            <pc:sldMk cId="990664082" sldId="263"/>
            <ac:picMk id="13" creationId="{B02ED98F-5C21-32BB-BB3A-7AC93400951E}"/>
          </ac:picMkLst>
        </pc:picChg>
        <pc:picChg chg="add mod">
          <ac:chgData name="Azat Davletshin" userId="f3a3899e80e01509" providerId="LiveId" clId="{C8D0D674-82F5-41A7-93E2-9B8CDC074D9B}" dt="2023-10-21T12:46:37.245" v="3060" actId="1076"/>
          <ac:picMkLst>
            <pc:docMk/>
            <pc:sldMk cId="990664082" sldId="263"/>
            <ac:picMk id="15" creationId="{8A545555-06B4-42B0-7ED9-6143FB96A2AF}"/>
          </ac:picMkLst>
        </pc:picChg>
      </pc:sldChg>
      <pc:sldChg chg="addSp delSp modSp mod ord modNotesTx">
        <pc:chgData name="Azat Davletshin" userId="f3a3899e80e01509" providerId="LiveId" clId="{C8D0D674-82F5-41A7-93E2-9B8CDC074D9B}" dt="2023-10-22T19:08:40.423" v="10022" actId="313"/>
        <pc:sldMkLst>
          <pc:docMk/>
          <pc:sldMk cId="375921370" sldId="264"/>
        </pc:sldMkLst>
        <pc:spChg chg="add mod">
          <ac:chgData name="Azat Davletshin" userId="f3a3899e80e01509" providerId="LiveId" clId="{C8D0D674-82F5-41A7-93E2-9B8CDC074D9B}" dt="2023-10-16T12:45:33.678" v="1475" actId="27636"/>
          <ac:spMkLst>
            <pc:docMk/>
            <pc:sldMk cId="375921370" sldId="264"/>
            <ac:spMk id="5" creationId="{3F02CD07-5961-BC01-9A24-51D22FFE61D8}"/>
          </ac:spMkLst>
        </pc:spChg>
        <pc:spChg chg="add del">
          <ac:chgData name="Azat Davletshin" userId="f3a3899e80e01509" providerId="LiveId" clId="{C8D0D674-82F5-41A7-93E2-9B8CDC074D9B}" dt="2023-10-16T12:55:31.300" v="1494" actId="22"/>
          <ac:spMkLst>
            <pc:docMk/>
            <pc:sldMk cId="375921370" sldId="264"/>
            <ac:spMk id="9" creationId="{BA924756-EFFC-B5B8-CF75-BC4F2D5B1AE0}"/>
          </ac:spMkLst>
        </pc:spChg>
        <pc:spChg chg="add del mod">
          <ac:chgData name="Azat Davletshin" userId="f3a3899e80e01509" providerId="LiveId" clId="{C8D0D674-82F5-41A7-93E2-9B8CDC074D9B}" dt="2023-10-21T12:23:18.521" v="2957" actId="21"/>
          <ac:spMkLst>
            <pc:docMk/>
            <pc:sldMk cId="375921370" sldId="264"/>
            <ac:spMk id="11" creationId="{AB2493B7-2DAA-A6F5-75BA-275C3A7D35EE}"/>
          </ac:spMkLst>
        </pc:spChg>
        <pc:picChg chg="add mod">
          <ac:chgData name="Azat Davletshin" userId="f3a3899e80e01509" providerId="LiveId" clId="{C8D0D674-82F5-41A7-93E2-9B8CDC074D9B}" dt="2023-10-21T12:25:13" v="2979" actId="1076"/>
          <ac:picMkLst>
            <pc:docMk/>
            <pc:sldMk cId="375921370" sldId="264"/>
            <ac:picMk id="4" creationId="{620CA00E-834A-9CA0-F2E5-5EA077CB2AE8}"/>
          </ac:picMkLst>
        </pc:picChg>
        <pc:picChg chg="add mod modCrop">
          <ac:chgData name="Azat Davletshin" userId="f3a3899e80e01509" providerId="LiveId" clId="{C8D0D674-82F5-41A7-93E2-9B8CDC074D9B}" dt="2023-10-21T12:25:25.485" v="3023" actId="1038"/>
          <ac:picMkLst>
            <pc:docMk/>
            <pc:sldMk cId="375921370" sldId="264"/>
            <ac:picMk id="6" creationId="{84FEA917-6C9F-F764-5242-E4731DF42FDB}"/>
          </ac:picMkLst>
        </pc:picChg>
        <pc:picChg chg="add del mod">
          <ac:chgData name="Azat Davletshin" userId="f3a3899e80e01509" providerId="LiveId" clId="{C8D0D674-82F5-41A7-93E2-9B8CDC074D9B}" dt="2023-10-21T12:23:14.854" v="2956" actId="21"/>
          <ac:picMkLst>
            <pc:docMk/>
            <pc:sldMk cId="375921370" sldId="264"/>
            <ac:picMk id="7" creationId="{B2D175BD-A92F-65D0-EC62-26C18716ACF7}"/>
          </ac:picMkLst>
        </pc:picChg>
        <pc:picChg chg="add mod modCrop">
          <ac:chgData name="Azat Davletshin" userId="f3a3899e80e01509" providerId="LiveId" clId="{C8D0D674-82F5-41A7-93E2-9B8CDC074D9B}" dt="2023-10-21T12:25:25.485" v="3023" actId="1038"/>
          <ac:picMkLst>
            <pc:docMk/>
            <pc:sldMk cId="375921370" sldId="264"/>
            <ac:picMk id="8" creationId="{EDC846D4-5430-F90B-5803-DCD99709E34E}"/>
          </ac:picMkLst>
        </pc:picChg>
      </pc:sldChg>
      <pc:sldChg chg="addSp delSp modSp mod ord modNotesTx">
        <pc:chgData name="Azat Davletshin" userId="f3a3899e80e01509" providerId="LiveId" clId="{C8D0D674-82F5-41A7-93E2-9B8CDC074D9B}" dt="2023-10-22T20:12:01.294" v="11388" actId="20577"/>
        <pc:sldMkLst>
          <pc:docMk/>
          <pc:sldMk cId="376748017" sldId="265"/>
        </pc:sldMkLst>
        <pc:spChg chg="add del">
          <ac:chgData name="Azat Davletshin" userId="f3a3899e80e01509" providerId="LiveId" clId="{C8D0D674-82F5-41A7-93E2-9B8CDC074D9B}" dt="2023-10-16T13:02:38.048" v="1518" actId="21"/>
          <ac:spMkLst>
            <pc:docMk/>
            <pc:sldMk cId="376748017" sldId="265"/>
            <ac:spMk id="4" creationId="{FE3E0DA6-EF5F-CC57-AC70-CFCE8A6068AB}"/>
          </ac:spMkLst>
        </pc:spChg>
        <pc:spChg chg="add mod">
          <ac:chgData name="Azat Davletshin" userId="f3a3899e80e01509" providerId="LiveId" clId="{C8D0D674-82F5-41A7-93E2-9B8CDC074D9B}" dt="2023-10-16T13:00:44.458" v="1517"/>
          <ac:spMkLst>
            <pc:docMk/>
            <pc:sldMk cId="376748017" sldId="265"/>
            <ac:spMk id="5" creationId="{AAC3C78F-5CB1-37EF-BC71-8A73FC516513}"/>
          </ac:spMkLst>
        </pc:spChg>
        <pc:spChg chg="add mod">
          <ac:chgData name="Azat Davletshin" userId="f3a3899e80e01509" providerId="LiveId" clId="{C8D0D674-82F5-41A7-93E2-9B8CDC074D9B}" dt="2023-10-16T13:13:37.551" v="1574" actId="113"/>
          <ac:spMkLst>
            <pc:docMk/>
            <pc:sldMk cId="376748017" sldId="265"/>
            <ac:spMk id="13" creationId="{96F61BCE-A0F0-CA97-4CAA-E1D071375F03}"/>
          </ac:spMkLst>
        </pc:spChg>
        <pc:spChg chg="add mod">
          <ac:chgData name="Azat Davletshin" userId="f3a3899e80e01509" providerId="LiveId" clId="{C8D0D674-82F5-41A7-93E2-9B8CDC074D9B}" dt="2023-10-16T13:14:28.113" v="1578" actId="1076"/>
          <ac:spMkLst>
            <pc:docMk/>
            <pc:sldMk cId="376748017" sldId="265"/>
            <ac:spMk id="14" creationId="{09D5A8F3-A5C4-D3D3-C3D4-58DD0099C3E1}"/>
          </ac:spMkLst>
        </pc:spChg>
        <pc:spChg chg="add mod">
          <ac:chgData name="Azat Davletshin" userId="f3a3899e80e01509" providerId="LiveId" clId="{C8D0D674-82F5-41A7-93E2-9B8CDC074D9B}" dt="2023-10-16T13:14:42.662" v="1582" actId="1076"/>
          <ac:spMkLst>
            <pc:docMk/>
            <pc:sldMk cId="376748017" sldId="265"/>
            <ac:spMk id="15" creationId="{FEAD1FE4-795F-81E5-1474-CE11FB808502}"/>
          </ac:spMkLst>
        </pc:spChg>
        <pc:spChg chg="add mod">
          <ac:chgData name="Azat Davletshin" userId="f3a3899e80e01509" providerId="LiveId" clId="{C8D0D674-82F5-41A7-93E2-9B8CDC074D9B}" dt="2023-10-21T12:26:03.879" v="3026" actId="20577"/>
          <ac:spMkLst>
            <pc:docMk/>
            <pc:sldMk cId="376748017" sldId="265"/>
            <ac:spMk id="17" creationId="{359D45D4-4100-9B89-1BDE-FE1F8A67D797}"/>
          </ac:spMkLst>
        </pc:spChg>
        <pc:spChg chg="add mod">
          <ac:chgData name="Azat Davletshin" userId="f3a3899e80e01509" providerId="LiveId" clId="{C8D0D674-82F5-41A7-93E2-9B8CDC074D9B}" dt="2023-10-16T13:18:14.336" v="1606" actId="14100"/>
          <ac:spMkLst>
            <pc:docMk/>
            <pc:sldMk cId="376748017" sldId="265"/>
            <ac:spMk id="19" creationId="{274BEB12-2B50-8CEE-1C52-9FEEBC6E6DA4}"/>
          </ac:spMkLst>
        </pc:spChg>
        <pc:spChg chg="add mod">
          <ac:chgData name="Azat Davletshin" userId="f3a3899e80e01509" providerId="LiveId" clId="{C8D0D674-82F5-41A7-93E2-9B8CDC074D9B}" dt="2023-10-22T20:02:06.766" v="11000" actId="1035"/>
          <ac:spMkLst>
            <pc:docMk/>
            <pc:sldMk cId="376748017" sldId="265"/>
            <ac:spMk id="21" creationId="{5B65A986-DA78-03D9-B417-0EBF026CEA99}"/>
          </ac:spMkLst>
        </pc:spChg>
        <pc:picChg chg="add mod">
          <ac:chgData name="Azat Davletshin" userId="f3a3899e80e01509" providerId="LiveId" clId="{C8D0D674-82F5-41A7-93E2-9B8CDC074D9B}" dt="2023-10-22T20:02:13.039" v="11005" actId="1076"/>
          <ac:picMkLst>
            <pc:docMk/>
            <pc:sldMk cId="376748017" sldId="265"/>
            <ac:picMk id="3" creationId="{C36D5F81-3B37-78E3-9523-EFF65E26F284}"/>
          </ac:picMkLst>
        </pc:picChg>
        <pc:picChg chg="add mod modCrop">
          <ac:chgData name="Azat Davletshin" userId="f3a3899e80e01509" providerId="LiveId" clId="{C8D0D674-82F5-41A7-93E2-9B8CDC074D9B}" dt="2023-10-22T20:02:28.363" v="11009" actId="14100"/>
          <ac:picMkLst>
            <pc:docMk/>
            <pc:sldMk cId="376748017" sldId="265"/>
            <ac:picMk id="4" creationId="{8D8DFA05-C4BE-C4AB-A44D-32B47B12A23B}"/>
          </ac:picMkLst>
        </pc:picChg>
        <pc:picChg chg="add mod">
          <ac:chgData name="Azat Davletshin" userId="f3a3899e80e01509" providerId="LiveId" clId="{C8D0D674-82F5-41A7-93E2-9B8CDC074D9B}" dt="2023-10-16T13:12:55.134" v="1542" actId="1076"/>
          <ac:picMkLst>
            <pc:docMk/>
            <pc:sldMk cId="376748017" sldId="265"/>
            <ac:picMk id="7" creationId="{A17FB0F4-307D-B63A-2951-CD3EB970126F}"/>
          </ac:picMkLst>
        </pc:picChg>
        <pc:picChg chg="add del mod">
          <ac:chgData name="Azat Davletshin" userId="f3a3899e80e01509" providerId="LiveId" clId="{C8D0D674-82F5-41A7-93E2-9B8CDC074D9B}" dt="2023-10-16T13:11:24.009" v="1531" actId="21"/>
          <ac:picMkLst>
            <pc:docMk/>
            <pc:sldMk cId="376748017" sldId="265"/>
            <ac:picMk id="8" creationId="{E0E82B7B-34FB-5A00-51EC-2CF495546976}"/>
          </ac:picMkLst>
        </pc:picChg>
        <pc:picChg chg="add del mod">
          <ac:chgData name="Azat Davletshin" userId="f3a3899e80e01509" providerId="LiveId" clId="{C8D0D674-82F5-41A7-93E2-9B8CDC074D9B}" dt="2023-10-16T13:11:28.760" v="1534" actId="21"/>
          <ac:picMkLst>
            <pc:docMk/>
            <pc:sldMk cId="376748017" sldId="265"/>
            <ac:picMk id="9" creationId="{A030EC45-B55C-1B5D-0895-4A6AA8C91D6C}"/>
          </ac:picMkLst>
        </pc:picChg>
        <pc:picChg chg="add mod">
          <ac:chgData name="Azat Davletshin" userId="f3a3899e80e01509" providerId="LiveId" clId="{C8D0D674-82F5-41A7-93E2-9B8CDC074D9B}" dt="2023-10-22T20:02:09.902" v="11004" actId="1035"/>
          <ac:picMkLst>
            <pc:docMk/>
            <pc:sldMk cId="376748017" sldId="265"/>
            <ac:picMk id="11" creationId="{5ADA9650-C725-0AC6-107D-DEE9BD8B9A00}"/>
          </ac:picMkLst>
        </pc:picChg>
      </pc:sldChg>
      <pc:sldChg chg="addSp modSp mod ord modNotesTx">
        <pc:chgData name="Azat Davletshin" userId="f3a3899e80e01509" providerId="LiveId" clId="{C8D0D674-82F5-41A7-93E2-9B8CDC074D9B}" dt="2023-10-22T20:06:28.326" v="11122" actId="20577"/>
        <pc:sldMkLst>
          <pc:docMk/>
          <pc:sldMk cId="2322537440" sldId="266"/>
        </pc:sldMkLst>
        <pc:spChg chg="add mod">
          <ac:chgData name="Azat Davletshin" userId="f3a3899e80e01509" providerId="LiveId" clId="{C8D0D674-82F5-41A7-93E2-9B8CDC074D9B}" dt="2023-10-17T07:43:19.282" v="1618"/>
          <ac:spMkLst>
            <pc:docMk/>
            <pc:sldMk cId="2322537440" sldId="266"/>
            <ac:spMk id="3" creationId="{8C4BE4DD-B333-03C0-01B1-F58F2FACBEB2}"/>
          </ac:spMkLst>
        </pc:spChg>
        <pc:spChg chg="add mod">
          <ac:chgData name="Azat Davletshin" userId="f3a3899e80e01509" providerId="LiveId" clId="{C8D0D674-82F5-41A7-93E2-9B8CDC074D9B}" dt="2023-10-17T07:50:21.441" v="1777" actId="1076"/>
          <ac:spMkLst>
            <pc:docMk/>
            <pc:sldMk cId="2322537440" sldId="266"/>
            <ac:spMk id="5" creationId="{8121A8A1-9EFD-D567-082F-435CCF1809A5}"/>
          </ac:spMkLst>
        </pc:spChg>
        <pc:picChg chg="add mod modCrop">
          <ac:chgData name="Azat Davletshin" userId="f3a3899e80e01509" providerId="LiveId" clId="{C8D0D674-82F5-41A7-93E2-9B8CDC074D9B}" dt="2023-10-17T07:46:09.932" v="1644" actId="1076"/>
          <ac:picMkLst>
            <pc:docMk/>
            <pc:sldMk cId="2322537440" sldId="266"/>
            <ac:picMk id="6" creationId="{7DC88431-4A79-F5B9-252B-544F9ECDAA8E}"/>
          </ac:picMkLst>
        </pc:picChg>
        <pc:picChg chg="add mod modCrop">
          <ac:chgData name="Azat Davletshin" userId="f3a3899e80e01509" providerId="LiveId" clId="{C8D0D674-82F5-41A7-93E2-9B8CDC074D9B}" dt="2023-10-17T07:46:08.099" v="1643" actId="1076"/>
          <ac:picMkLst>
            <pc:docMk/>
            <pc:sldMk cId="2322537440" sldId="266"/>
            <ac:picMk id="7" creationId="{862CA1FE-7AAA-0D7C-1A7E-1106DB2B944C}"/>
          </ac:picMkLst>
        </pc:picChg>
        <pc:picChg chg="add mod modCrop">
          <ac:chgData name="Azat Davletshin" userId="f3a3899e80e01509" providerId="LiveId" clId="{C8D0D674-82F5-41A7-93E2-9B8CDC074D9B}" dt="2023-10-17T07:46:06.926" v="1642" actId="1076"/>
          <ac:picMkLst>
            <pc:docMk/>
            <pc:sldMk cId="2322537440" sldId="266"/>
            <ac:picMk id="8" creationId="{FAC0B995-0C26-6324-B466-C010344995BB}"/>
          </ac:picMkLst>
        </pc:picChg>
      </pc:sldChg>
      <pc:sldChg chg="addSp delSp modSp mod ord modNotesTx">
        <pc:chgData name="Azat Davletshin" userId="f3a3899e80e01509" providerId="LiveId" clId="{C8D0D674-82F5-41A7-93E2-9B8CDC074D9B}" dt="2023-10-23T22:09:14.680" v="12002" actId="1076"/>
        <pc:sldMkLst>
          <pc:docMk/>
          <pc:sldMk cId="1824343899" sldId="267"/>
        </pc:sldMkLst>
        <pc:spChg chg="add mod">
          <ac:chgData name="Azat Davletshin" userId="f3a3899e80e01509" providerId="LiveId" clId="{C8D0D674-82F5-41A7-93E2-9B8CDC074D9B}" dt="2023-10-17T07:52:21.849" v="1783"/>
          <ac:spMkLst>
            <pc:docMk/>
            <pc:sldMk cId="1824343899" sldId="267"/>
            <ac:spMk id="3" creationId="{487DBB00-4CC5-6F2C-5644-59486738BD16}"/>
          </ac:spMkLst>
        </pc:spChg>
        <pc:spChg chg="add mod">
          <ac:chgData name="Azat Davletshin" userId="f3a3899e80e01509" providerId="LiveId" clId="{C8D0D674-82F5-41A7-93E2-9B8CDC074D9B}" dt="2023-10-21T12:32:51.499" v="3027" actId="20577"/>
          <ac:spMkLst>
            <pc:docMk/>
            <pc:sldMk cId="1824343899" sldId="267"/>
            <ac:spMk id="5" creationId="{7FC81E7B-DEC9-D9FA-D7E6-B302D746FF31}"/>
          </ac:spMkLst>
        </pc:spChg>
        <pc:spChg chg="add mod">
          <ac:chgData name="Azat Davletshin" userId="f3a3899e80e01509" providerId="LiveId" clId="{C8D0D674-82F5-41A7-93E2-9B8CDC074D9B}" dt="2023-10-21T12:33:50.421" v="3028" actId="20577"/>
          <ac:spMkLst>
            <pc:docMk/>
            <pc:sldMk cId="1824343899" sldId="267"/>
            <ac:spMk id="7" creationId="{00B4A9B8-43FD-99D6-CB90-6DF256C3DB7F}"/>
          </ac:spMkLst>
        </pc:spChg>
        <pc:spChg chg="add mod">
          <ac:chgData name="Azat Davletshin" userId="f3a3899e80e01509" providerId="LiveId" clId="{C8D0D674-82F5-41A7-93E2-9B8CDC074D9B}" dt="2023-10-21T12:43:59.025" v="3059" actId="20577"/>
          <ac:spMkLst>
            <pc:docMk/>
            <pc:sldMk cId="1824343899" sldId="267"/>
            <ac:spMk id="12" creationId="{6F39828D-76D3-21AA-969F-21C227B69FF1}"/>
          </ac:spMkLst>
        </pc:spChg>
        <pc:picChg chg="add mod">
          <ac:chgData name="Azat Davletshin" userId="f3a3899e80e01509" providerId="LiveId" clId="{C8D0D674-82F5-41A7-93E2-9B8CDC074D9B}" dt="2023-10-22T16:10:04.545" v="3081" actId="1076"/>
          <ac:picMkLst>
            <pc:docMk/>
            <pc:sldMk cId="1824343899" sldId="267"/>
            <ac:picMk id="6" creationId="{2F15391B-CC6D-73D2-2F19-A6296B9B0075}"/>
          </ac:picMkLst>
        </pc:picChg>
        <pc:picChg chg="add del mod">
          <ac:chgData name="Azat Davletshin" userId="f3a3899e80e01509" providerId="LiveId" clId="{C8D0D674-82F5-41A7-93E2-9B8CDC074D9B}" dt="2023-10-21T12:34:08.982" v="3048" actId="21"/>
          <ac:picMkLst>
            <pc:docMk/>
            <pc:sldMk cId="1824343899" sldId="267"/>
            <ac:picMk id="9" creationId="{98CBC103-8078-9C6E-78EF-280108D93292}"/>
          </ac:picMkLst>
        </pc:picChg>
        <pc:picChg chg="add mod">
          <ac:chgData name="Azat Davletshin" userId="f3a3899e80e01509" providerId="LiveId" clId="{C8D0D674-82F5-41A7-93E2-9B8CDC074D9B}" dt="2023-10-22T16:10:02.320" v="3080" actId="14100"/>
          <ac:picMkLst>
            <pc:docMk/>
            <pc:sldMk cId="1824343899" sldId="267"/>
            <ac:picMk id="9" creationId="{DE70D290-E1F6-9607-0B9F-66FDE304B4FB}"/>
          </ac:picMkLst>
        </pc:picChg>
        <pc:picChg chg="add mod modCrop">
          <ac:chgData name="Azat Davletshin" userId="f3a3899e80e01509" providerId="LiveId" clId="{C8D0D674-82F5-41A7-93E2-9B8CDC074D9B}" dt="2023-10-23T22:08:54.677" v="11998" actId="1076"/>
          <ac:picMkLst>
            <pc:docMk/>
            <pc:sldMk cId="1824343899" sldId="267"/>
            <ac:picMk id="11" creationId="{5C8169DE-6FAF-DCCA-2AED-D99811D72864}"/>
          </ac:picMkLst>
        </pc:picChg>
        <pc:picChg chg="add del mod">
          <ac:chgData name="Azat Davletshin" userId="f3a3899e80e01509" providerId="LiveId" clId="{C8D0D674-82F5-41A7-93E2-9B8CDC074D9B}" dt="2023-10-21T12:34:12.602" v="3049" actId="21"/>
          <ac:picMkLst>
            <pc:docMk/>
            <pc:sldMk cId="1824343899" sldId="267"/>
            <ac:picMk id="11" creationId="{CB7D8E66-6F18-6724-F941-99D35E9117A4}"/>
          </ac:picMkLst>
        </pc:picChg>
        <pc:picChg chg="add mod">
          <ac:chgData name="Azat Davletshin" userId="f3a3899e80e01509" providerId="LiveId" clId="{C8D0D674-82F5-41A7-93E2-9B8CDC074D9B}" dt="2023-10-23T22:09:14.680" v="12002" actId="1076"/>
          <ac:picMkLst>
            <pc:docMk/>
            <pc:sldMk cId="1824343899" sldId="267"/>
            <ac:picMk id="16" creationId="{EC6FBE34-3288-F278-BEE4-46E06C8BFA26}"/>
          </ac:picMkLst>
        </pc:picChg>
        <pc:cxnChg chg="add mod">
          <ac:chgData name="Azat Davletshin" userId="f3a3899e80e01509" providerId="LiveId" clId="{C8D0D674-82F5-41A7-93E2-9B8CDC074D9B}" dt="2023-10-21T12:34:05.363" v="3047" actId="1035"/>
          <ac:cxnSpMkLst>
            <pc:docMk/>
            <pc:sldMk cId="1824343899" sldId="267"/>
            <ac:cxnSpMk id="14" creationId="{93D5F9D5-B281-B087-6538-191B8AEF5BD7}"/>
          </ac:cxnSpMkLst>
        </pc:cxnChg>
        <pc:cxnChg chg="add mod">
          <ac:chgData name="Azat Davletshin" userId="f3a3899e80e01509" providerId="LiveId" clId="{C8D0D674-82F5-41A7-93E2-9B8CDC074D9B}" dt="2023-10-23T22:09:03.947" v="12000" actId="14100"/>
          <ac:cxnSpMkLst>
            <pc:docMk/>
            <pc:sldMk cId="1824343899" sldId="267"/>
            <ac:cxnSpMk id="15" creationId="{0BFB2F83-D18F-52AC-DBF2-2061DC9EFA06}"/>
          </ac:cxnSpMkLst>
        </pc:cxnChg>
      </pc:sldChg>
      <pc:sldChg chg="addSp modSp mod ord modNotesTx">
        <pc:chgData name="Azat Davletshin" userId="f3a3899e80e01509" providerId="LiveId" clId="{C8D0D674-82F5-41A7-93E2-9B8CDC074D9B}" dt="2023-10-22T20:14:08.283" v="11472" actId="20577"/>
        <pc:sldMkLst>
          <pc:docMk/>
          <pc:sldMk cId="2914117114" sldId="268"/>
        </pc:sldMkLst>
        <pc:spChg chg="add mod">
          <ac:chgData name="Azat Davletshin" userId="f3a3899e80e01509" providerId="LiveId" clId="{C8D0D674-82F5-41A7-93E2-9B8CDC074D9B}" dt="2023-10-17T08:01:56.570" v="1946" actId="313"/>
          <ac:spMkLst>
            <pc:docMk/>
            <pc:sldMk cId="2914117114" sldId="268"/>
            <ac:spMk id="5" creationId="{8EAEF999-1559-C984-0FCF-68197AF404CF}"/>
          </ac:spMkLst>
        </pc:spChg>
        <pc:picChg chg="add mod">
          <ac:chgData name="Azat Davletshin" userId="f3a3899e80e01509" providerId="LiveId" clId="{C8D0D674-82F5-41A7-93E2-9B8CDC074D9B}" dt="2023-10-17T07:59:44.072" v="1933" actId="1076"/>
          <ac:picMkLst>
            <pc:docMk/>
            <pc:sldMk cId="2914117114" sldId="268"/>
            <ac:picMk id="4" creationId="{8C4C22FB-15D6-4872-8B0C-78A8E8A3C7A8}"/>
          </ac:picMkLst>
        </pc:picChg>
      </pc:sldChg>
      <pc:sldChg chg="delSp modSp mod">
        <pc:chgData name="Azat Davletshin" userId="f3a3899e80e01509" providerId="LiveId" clId="{C8D0D674-82F5-41A7-93E2-9B8CDC074D9B}" dt="2023-10-22T20:36:45.401" v="11751" actId="20577"/>
        <pc:sldMkLst>
          <pc:docMk/>
          <pc:sldMk cId="1310626938" sldId="269"/>
        </pc:sldMkLst>
        <pc:spChg chg="del">
          <ac:chgData name="Azat Davletshin" userId="f3a3899e80e01509" providerId="LiveId" clId="{C8D0D674-82F5-41A7-93E2-9B8CDC074D9B}" dt="2023-10-13T10:50:36.290" v="177" actId="21"/>
          <ac:spMkLst>
            <pc:docMk/>
            <pc:sldMk cId="1310626938" sldId="269"/>
            <ac:spMk id="4" creationId="{86AF7BA0-0E81-98C3-A7C2-F554BC5CFB43}"/>
          </ac:spMkLst>
        </pc:spChg>
        <pc:spChg chg="del">
          <ac:chgData name="Azat Davletshin" userId="f3a3899e80e01509" providerId="LiveId" clId="{C8D0D674-82F5-41A7-93E2-9B8CDC074D9B}" dt="2023-10-13T10:51:16.259" v="178" actId="21"/>
          <ac:spMkLst>
            <pc:docMk/>
            <pc:sldMk cId="1310626938" sldId="269"/>
            <ac:spMk id="5" creationId="{8DBF8562-845A-DBC3-C749-0A0CAAAC41BE}"/>
          </ac:spMkLst>
        </pc:spChg>
        <pc:spChg chg="mod">
          <ac:chgData name="Azat Davletshin" userId="f3a3899e80e01509" providerId="LiveId" clId="{C8D0D674-82F5-41A7-93E2-9B8CDC074D9B}" dt="2023-10-22T20:36:45.401" v="11751" actId="20577"/>
          <ac:spMkLst>
            <pc:docMk/>
            <pc:sldMk cId="1310626938" sldId="269"/>
            <ac:spMk id="8" creationId="{0EF67509-E429-4D50-A2AA-D2ADDCA65843}"/>
          </ac:spMkLst>
        </pc:spChg>
      </pc:sldChg>
      <pc:sldChg chg="delSp add del setBg delDesignElem delCm">
        <pc:chgData name="Azat Davletshin" userId="f3a3899e80e01509" providerId="LiveId" clId="{C8D0D674-82F5-41A7-93E2-9B8CDC074D9B}" dt="2023-10-17T10:44:39.535" v="2704" actId="2696"/>
        <pc:sldMkLst>
          <pc:docMk/>
          <pc:sldMk cId="1935136988" sldId="270"/>
        </pc:sldMkLst>
        <pc:spChg chg="del">
          <ac:chgData name="Azat Davletshin" userId="f3a3899e80e01509" providerId="LiveId" clId="{C8D0D674-82F5-41A7-93E2-9B8CDC074D9B}" dt="2023-10-15T14:57:57.209" v="457"/>
          <ac:spMkLst>
            <pc:docMk/>
            <pc:sldMk cId="1935136988" sldId="270"/>
            <ac:spMk id="17" creationId="{022BDE4A-8A20-4A69-9C5A-581C82036A4D}"/>
          </ac:spMkLst>
        </pc:spChg>
      </pc:sldChg>
      <pc:sldChg chg="delSp modSp add mod ord">
        <pc:chgData name="Azat Davletshin" userId="f3a3899e80e01509" providerId="LiveId" clId="{C8D0D674-82F5-41A7-93E2-9B8CDC074D9B}" dt="2023-10-23T20:24:05.672" v="11850"/>
        <pc:sldMkLst>
          <pc:docMk/>
          <pc:sldMk cId="1786973977" sldId="276"/>
        </pc:sldMkLst>
        <pc:spChg chg="del">
          <ac:chgData name="Azat Davletshin" userId="f3a3899e80e01509" providerId="LiveId" clId="{C8D0D674-82F5-41A7-93E2-9B8CDC074D9B}" dt="2023-10-23T20:23:40.304" v="11846" actId="21"/>
          <ac:spMkLst>
            <pc:docMk/>
            <pc:sldMk cId="1786973977" sldId="276"/>
            <ac:spMk id="10" creationId="{87F619EE-60D0-88ED-3D69-A97AF9E501A4}"/>
          </ac:spMkLst>
        </pc:spChg>
        <pc:spChg chg="mod">
          <ac:chgData name="Azat Davletshin" userId="f3a3899e80e01509" providerId="LiveId" clId="{C8D0D674-82F5-41A7-93E2-9B8CDC074D9B}" dt="2023-10-23T20:23:47.797" v="11848" actId="20577"/>
          <ac:spMkLst>
            <pc:docMk/>
            <pc:sldMk cId="1786973977" sldId="276"/>
            <ac:spMk id="16" creationId="{A146C10F-1F2B-D8FF-9FFE-7CC150F604F4}"/>
          </ac:spMkLst>
        </pc:spChg>
      </pc:sldChg>
      <pc:sldChg chg="modSp mod">
        <pc:chgData name="Azat Davletshin" userId="f3a3899e80e01509" providerId="LiveId" clId="{C8D0D674-82F5-41A7-93E2-9B8CDC074D9B}" dt="2023-10-17T10:27:13.657" v="2625" actId="20577"/>
        <pc:sldMkLst>
          <pc:docMk/>
          <pc:sldMk cId="1880915633" sldId="278"/>
        </pc:sldMkLst>
        <pc:spChg chg="mod">
          <ac:chgData name="Azat Davletshin" userId="f3a3899e80e01509" providerId="LiveId" clId="{C8D0D674-82F5-41A7-93E2-9B8CDC074D9B}" dt="2023-10-17T10:27:13.657" v="2625" actId="20577"/>
          <ac:spMkLst>
            <pc:docMk/>
            <pc:sldMk cId="1880915633" sldId="278"/>
            <ac:spMk id="7" creationId="{0771A344-850D-AFE6-DA2A-6387D3260BA3}"/>
          </ac:spMkLst>
        </pc:spChg>
      </pc:sldChg>
      <pc:sldChg chg="addSp delSp modSp mod modNotesTx">
        <pc:chgData name="Azat Davletshin" userId="f3a3899e80e01509" providerId="LiveId" clId="{C8D0D674-82F5-41A7-93E2-9B8CDC074D9B}" dt="2023-10-23T21:07:08.383" v="11929" actId="1076"/>
        <pc:sldMkLst>
          <pc:docMk/>
          <pc:sldMk cId="768708555" sldId="280"/>
        </pc:sldMkLst>
        <pc:spChg chg="add mod">
          <ac:chgData name="Azat Davletshin" userId="f3a3899e80e01509" providerId="LiveId" clId="{C8D0D674-82F5-41A7-93E2-9B8CDC074D9B}" dt="2023-10-23T21:07:08.383" v="11929" actId="1076"/>
          <ac:spMkLst>
            <pc:docMk/>
            <pc:sldMk cId="768708555" sldId="280"/>
            <ac:spMk id="8" creationId="{FC284B2F-1D71-70DF-8922-2ADEB7C0B797}"/>
          </ac:spMkLst>
        </pc:spChg>
        <pc:spChg chg="mod">
          <ac:chgData name="Azat Davletshin" userId="f3a3899e80e01509" providerId="LiveId" clId="{C8D0D674-82F5-41A7-93E2-9B8CDC074D9B}" dt="2023-10-23T21:01:32.967" v="11859" actId="1076"/>
          <ac:spMkLst>
            <pc:docMk/>
            <pc:sldMk cId="768708555" sldId="280"/>
            <ac:spMk id="13" creationId="{5B67FC77-0F70-3094-C0A4-8B12FA7A69AB}"/>
          </ac:spMkLst>
        </pc:spChg>
        <pc:spChg chg="mod">
          <ac:chgData name="Azat Davletshin" userId="f3a3899e80e01509" providerId="LiveId" clId="{C8D0D674-82F5-41A7-93E2-9B8CDC074D9B}" dt="2023-10-23T21:03:05.448" v="11883" actId="1076"/>
          <ac:spMkLst>
            <pc:docMk/>
            <pc:sldMk cId="768708555" sldId="280"/>
            <ac:spMk id="15" creationId="{FFFDCA33-95C9-4E18-A3C4-DCE0E9B4A0BB}"/>
          </ac:spMkLst>
        </pc:spChg>
        <pc:spChg chg="mod">
          <ac:chgData name="Azat Davletshin" userId="f3a3899e80e01509" providerId="LiveId" clId="{C8D0D674-82F5-41A7-93E2-9B8CDC074D9B}" dt="2023-10-23T21:04:17.596" v="11902" actId="1076"/>
          <ac:spMkLst>
            <pc:docMk/>
            <pc:sldMk cId="768708555" sldId="280"/>
            <ac:spMk id="17" creationId="{8DB2CB28-E8C1-5EB4-9DB1-C07D9E7CFCEF}"/>
          </ac:spMkLst>
        </pc:spChg>
        <pc:spChg chg="mod">
          <ac:chgData name="Azat Davletshin" userId="f3a3899e80e01509" providerId="LiveId" clId="{C8D0D674-82F5-41A7-93E2-9B8CDC074D9B}" dt="2023-10-23T21:05:34.082" v="11912" actId="1076"/>
          <ac:spMkLst>
            <pc:docMk/>
            <pc:sldMk cId="768708555" sldId="280"/>
            <ac:spMk id="18" creationId="{8DEF6876-91AD-3790-7C7D-A0EECB36465B}"/>
          </ac:spMkLst>
        </pc:spChg>
        <pc:spChg chg="mod">
          <ac:chgData name="Azat Davletshin" userId="f3a3899e80e01509" providerId="LiveId" clId="{C8D0D674-82F5-41A7-93E2-9B8CDC074D9B}" dt="2023-10-23T21:03:26.427" v="11888" actId="1076"/>
          <ac:spMkLst>
            <pc:docMk/>
            <pc:sldMk cId="768708555" sldId="280"/>
            <ac:spMk id="25" creationId="{D6E300B0-6BBD-6A4C-C88F-4DFC7E021388}"/>
          </ac:spMkLst>
        </pc:spChg>
        <pc:spChg chg="mod">
          <ac:chgData name="Azat Davletshin" userId="f3a3899e80e01509" providerId="LiveId" clId="{C8D0D674-82F5-41A7-93E2-9B8CDC074D9B}" dt="2023-10-23T21:06:49.163" v="11920" actId="113"/>
          <ac:spMkLst>
            <pc:docMk/>
            <pc:sldMk cId="768708555" sldId="280"/>
            <ac:spMk id="32" creationId="{09F2669A-DF70-7049-8B64-27F035CD915D}"/>
          </ac:spMkLst>
        </pc:spChg>
        <pc:picChg chg="add mod modCrop">
          <ac:chgData name="Azat Davletshin" userId="f3a3899e80e01509" providerId="LiveId" clId="{C8D0D674-82F5-41A7-93E2-9B8CDC074D9B}" dt="2023-10-23T21:05:27.630" v="11910" actId="1076"/>
          <ac:picMkLst>
            <pc:docMk/>
            <pc:sldMk cId="768708555" sldId="280"/>
            <ac:picMk id="2" creationId="{2271946E-4749-EA3A-2FBC-5865DAD8C534}"/>
          </ac:picMkLst>
        </pc:picChg>
        <pc:picChg chg="add mod modCrop">
          <ac:chgData name="Azat Davletshin" userId="f3a3899e80e01509" providerId="LiveId" clId="{C8D0D674-82F5-41A7-93E2-9B8CDC074D9B}" dt="2023-10-23T21:04:14.901" v="11901" actId="1076"/>
          <ac:picMkLst>
            <pc:docMk/>
            <pc:sldMk cId="768708555" sldId="280"/>
            <ac:picMk id="3" creationId="{486B7592-CB74-8CA6-76D8-B3E2FA64E72A}"/>
          </ac:picMkLst>
        </pc:picChg>
        <pc:picChg chg="add mod modCrop">
          <ac:chgData name="Azat Davletshin" userId="f3a3899e80e01509" providerId="LiveId" clId="{C8D0D674-82F5-41A7-93E2-9B8CDC074D9B}" dt="2023-10-23T21:03:14.828" v="11886" actId="732"/>
          <ac:picMkLst>
            <pc:docMk/>
            <pc:sldMk cId="768708555" sldId="280"/>
            <ac:picMk id="4" creationId="{0501CA71-A2C5-33C3-D76A-FB54BA8FD4BC}"/>
          </ac:picMkLst>
        </pc:picChg>
        <pc:picChg chg="add mod">
          <ac:chgData name="Azat Davletshin" userId="f3a3899e80e01509" providerId="LiveId" clId="{C8D0D674-82F5-41A7-93E2-9B8CDC074D9B}" dt="2023-10-23T21:06:39.934" v="11918" actId="1076"/>
          <ac:picMkLst>
            <pc:docMk/>
            <pc:sldMk cId="768708555" sldId="280"/>
            <ac:picMk id="6" creationId="{0DD3DE12-1706-12FA-B29F-26B2B7439DFA}"/>
          </ac:picMkLst>
        </pc:picChg>
        <pc:picChg chg="add del mod modCrop">
          <ac:chgData name="Azat Davletshin" userId="f3a3899e80e01509" providerId="LiveId" clId="{C8D0D674-82F5-41A7-93E2-9B8CDC074D9B}" dt="2023-10-23T21:02:44.103" v="11876" actId="21"/>
          <ac:picMkLst>
            <pc:docMk/>
            <pc:sldMk cId="768708555" sldId="280"/>
            <ac:picMk id="11" creationId="{20A9C16C-E0E7-5BBD-9241-614054FA15BF}"/>
          </ac:picMkLst>
        </pc:picChg>
        <pc:picChg chg="mod">
          <ac:chgData name="Azat Davletshin" userId="f3a3899e80e01509" providerId="LiveId" clId="{C8D0D674-82F5-41A7-93E2-9B8CDC074D9B}" dt="2023-10-23T21:03:18.682" v="11887" actId="1076"/>
          <ac:picMkLst>
            <pc:docMk/>
            <pc:sldMk cId="768708555" sldId="280"/>
            <ac:picMk id="31" creationId="{9F41A2B7-B22D-0C86-584C-CBBCC3C7D884}"/>
          </ac:picMkLst>
        </pc:picChg>
        <pc:picChg chg="mod">
          <ac:chgData name="Azat Davletshin" userId="f3a3899e80e01509" providerId="LiveId" clId="{C8D0D674-82F5-41A7-93E2-9B8CDC074D9B}" dt="2023-10-23T21:04:05.552" v="11900" actId="1076"/>
          <ac:picMkLst>
            <pc:docMk/>
            <pc:sldMk cId="768708555" sldId="280"/>
            <ac:picMk id="34" creationId="{9CD8D7D1-3532-ECB1-AD14-63A76E397D1D}"/>
          </ac:picMkLst>
        </pc:picChg>
      </pc:sldChg>
      <pc:sldChg chg="modSp del mod ord">
        <pc:chgData name="Azat Davletshin" userId="f3a3899e80e01509" providerId="LiveId" clId="{C8D0D674-82F5-41A7-93E2-9B8CDC074D9B}" dt="2023-10-17T10:44:37.573" v="2703" actId="2696"/>
        <pc:sldMkLst>
          <pc:docMk/>
          <pc:sldMk cId="1386897614" sldId="281"/>
        </pc:sldMkLst>
        <pc:spChg chg="mod">
          <ac:chgData name="Azat Davletshin" userId="f3a3899e80e01509" providerId="LiveId" clId="{C8D0D674-82F5-41A7-93E2-9B8CDC074D9B}" dt="2023-10-16T07:33:48.274" v="499" actId="20577"/>
          <ac:spMkLst>
            <pc:docMk/>
            <pc:sldMk cId="1386897614" sldId="281"/>
            <ac:spMk id="7" creationId="{16B7416C-5DBF-46E2-FBE3-A98654E722B8}"/>
          </ac:spMkLst>
        </pc:spChg>
      </pc:sldChg>
      <pc:sldChg chg="modNotesTx">
        <pc:chgData name="Azat Davletshin" userId="f3a3899e80e01509" providerId="LiveId" clId="{C8D0D674-82F5-41A7-93E2-9B8CDC074D9B}" dt="2023-10-23T19:51:40.033" v="11827"/>
        <pc:sldMkLst>
          <pc:docMk/>
          <pc:sldMk cId="1288357925" sldId="282"/>
        </pc:sldMkLst>
      </pc:sldChg>
      <pc:sldChg chg="modSp mod modNotesTx">
        <pc:chgData name="Azat Davletshin" userId="f3a3899e80e01509" providerId="LiveId" clId="{C8D0D674-82F5-41A7-93E2-9B8CDC074D9B}" dt="2023-10-22T20:32:00.207" v="11737"/>
        <pc:sldMkLst>
          <pc:docMk/>
          <pc:sldMk cId="485276525" sldId="283"/>
        </pc:sldMkLst>
        <pc:spChg chg="mod">
          <ac:chgData name="Azat Davletshin" userId="f3a3899e80e01509" providerId="LiveId" clId="{C8D0D674-82F5-41A7-93E2-9B8CDC074D9B}" dt="2023-10-13T13:00:28.519" v="367" actId="20577"/>
          <ac:spMkLst>
            <pc:docMk/>
            <pc:sldMk cId="485276525" sldId="283"/>
            <ac:spMk id="2" creationId="{5B859C9E-B28B-FC39-1BBF-0E0B1C03F6DC}"/>
          </ac:spMkLst>
        </pc:spChg>
        <pc:spChg chg="mod">
          <ac:chgData name="Azat Davletshin" userId="f3a3899e80e01509" providerId="LiveId" clId="{C8D0D674-82F5-41A7-93E2-9B8CDC074D9B}" dt="2023-10-21T20:11:42.205" v="3067" actId="20577"/>
          <ac:spMkLst>
            <pc:docMk/>
            <pc:sldMk cId="485276525" sldId="283"/>
            <ac:spMk id="8" creationId="{4C146079-0F8C-345A-414E-8E71693F0F44}"/>
          </ac:spMkLst>
        </pc:spChg>
      </pc:sldChg>
      <pc:sldChg chg="addSp delSp modSp mod ord modNotesTx">
        <pc:chgData name="Azat Davletshin" userId="f3a3899e80e01509" providerId="LiveId" clId="{C8D0D674-82F5-41A7-93E2-9B8CDC074D9B}" dt="2023-10-22T17:06:00.269" v="4716" actId="20577"/>
        <pc:sldMkLst>
          <pc:docMk/>
          <pc:sldMk cId="1087175391" sldId="284"/>
        </pc:sldMkLst>
        <pc:spChg chg="add del mod">
          <ac:chgData name="Azat Davletshin" userId="f3a3899e80e01509" providerId="LiveId" clId="{C8D0D674-82F5-41A7-93E2-9B8CDC074D9B}" dt="2023-10-21T11:50:04.877" v="2747" actId="22"/>
          <ac:spMkLst>
            <pc:docMk/>
            <pc:sldMk cId="1087175391" sldId="284"/>
            <ac:spMk id="4" creationId="{0303485F-F4FF-1B0B-B0A7-329C6A04CFEE}"/>
          </ac:spMkLst>
        </pc:spChg>
        <pc:spChg chg="add del">
          <ac:chgData name="Azat Davletshin" userId="f3a3899e80e01509" providerId="LiveId" clId="{C8D0D674-82F5-41A7-93E2-9B8CDC074D9B}" dt="2023-10-15T14:23:58.434" v="375" actId="21"/>
          <ac:spMkLst>
            <pc:docMk/>
            <pc:sldMk cId="1087175391" sldId="284"/>
            <ac:spMk id="4" creationId="{A2C0345F-BC85-D82E-B5CD-06CDF26BE756}"/>
          </ac:spMkLst>
        </pc:spChg>
        <pc:spChg chg="add mod">
          <ac:chgData name="Azat Davletshin" userId="f3a3899e80e01509" providerId="LiveId" clId="{C8D0D674-82F5-41A7-93E2-9B8CDC074D9B}" dt="2023-10-15T14:23:54.985" v="374"/>
          <ac:spMkLst>
            <pc:docMk/>
            <pc:sldMk cId="1087175391" sldId="284"/>
            <ac:spMk id="5" creationId="{F920B237-7F71-0947-0EC3-EF0515B4F326}"/>
          </ac:spMkLst>
        </pc:spChg>
        <pc:spChg chg="add mod">
          <ac:chgData name="Azat Davletshin" userId="f3a3899e80e01509" providerId="LiveId" clId="{C8D0D674-82F5-41A7-93E2-9B8CDC074D9B}" dt="2023-10-21T12:09:01.402" v="2773" actId="1076"/>
          <ac:spMkLst>
            <pc:docMk/>
            <pc:sldMk cId="1087175391" sldId="284"/>
            <ac:spMk id="7" creationId="{557F493E-2ABA-ECA5-2436-5F038841D1B4}"/>
          </ac:spMkLst>
        </pc:spChg>
        <pc:picChg chg="add mod">
          <ac:chgData name="Azat Davletshin" userId="f3a3899e80e01509" providerId="LiveId" clId="{C8D0D674-82F5-41A7-93E2-9B8CDC074D9B}" dt="2023-10-21T12:08:58.297" v="2772" actId="14100"/>
          <ac:picMkLst>
            <pc:docMk/>
            <pc:sldMk cId="1087175391" sldId="284"/>
            <ac:picMk id="8" creationId="{868C2E3A-F6EF-0205-A74A-66710E420861}"/>
          </ac:picMkLst>
        </pc:picChg>
        <pc:picChg chg="add del mod">
          <ac:chgData name="Azat Davletshin" userId="f3a3899e80e01509" providerId="LiveId" clId="{C8D0D674-82F5-41A7-93E2-9B8CDC074D9B}" dt="2023-10-21T11:35:23.007" v="2708" actId="21"/>
          <ac:picMkLst>
            <pc:docMk/>
            <pc:sldMk cId="1087175391" sldId="284"/>
            <ac:picMk id="9" creationId="{7337E530-8E0F-37D3-C9D6-E5D0CB05412E}"/>
          </ac:picMkLst>
        </pc:picChg>
        <pc:picChg chg="add mod">
          <ac:chgData name="Azat Davletshin" userId="f3a3899e80e01509" providerId="LiveId" clId="{C8D0D674-82F5-41A7-93E2-9B8CDC074D9B}" dt="2023-10-21T12:09:15.453" v="2780" actId="1076"/>
          <ac:picMkLst>
            <pc:docMk/>
            <pc:sldMk cId="1087175391" sldId="284"/>
            <ac:picMk id="15" creationId="{86C2FB7D-0A49-FFA2-4BE6-6FAA222CB64B}"/>
          </ac:picMkLst>
        </pc:picChg>
        <pc:inkChg chg="add del">
          <ac:chgData name="Azat Davletshin" userId="f3a3899e80e01509" providerId="LiveId" clId="{C8D0D674-82F5-41A7-93E2-9B8CDC074D9B}" dt="2023-10-15T14:27:56.881" v="391" actId="9405"/>
          <ac:inkMkLst>
            <pc:docMk/>
            <pc:sldMk cId="1087175391" sldId="284"/>
            <ac:inkMk id="10" creationId="{7EA94F2F-4A8C-FFF5-097A-055FF8F2F7EE}"/>
          </ac:inkMkLst>
        </pc:inkChg>
        <pc:inkChg chg="add">
          <ac:chgData name="Azat Davletshin" userId="f3a3899e80e01509" providerId="LiveId" clId="{C8D0D674-82F5-41A7-93E2-9B8CDC074D9B}" dt="2023-10-15T14:28:20.539" v="392" actId="9405"/>
          <ac:inkMkLst>
            <pc:docMk/>
            <pc:sldMk cId="1087175391" sldId="284"/>
            <ac:inkMk id="11" creationId="{6A59C037-D0F8-79F8-1E17-B848C90C3AE8}"/>
          </ac:inkMkLst>
        </pc:inkChg>
        <pc:inkChg chg="add">
          <ac:chgData name="Azat Davletshin" userId="f3a3899e80e01509" providerId="LiveId" clId="{C8D0D674-82F5-41A7-93E2-9B8CDC074D9B}" dt="2023-10-15T14:28:23.415" v="393" actId="9405"/>
          <ac:inkMkLst>
            <pc:docMk/>
            <pc:sldMk cId="1087175391" sldId="284"/>
            <ac:inkMk id="12" creationId="{D5B90D56-E084-4CAB-62B4-28C81B3CD8D2}"/>
          </ac:inkMkLst>
        </pc:inkChg>
        <pc:inkChg chg="add">
          <ac:chgData name="Azat Davletshin" userId="f3a3899e80e01509" providerId="LiveId" clId="{C8D0D674-82F5-41A7-93E2-9B8CDC074D9B}" dt="2023-10-15T14:28:31.240" v="394" actId="9405"/>
          <ac:inkMkLst>
            <pc:docMk/>
            <pc:sldMk cId="1087175391" sldId="284"/>
            <ac:inkMk id="13" creationId="{0D270505-3D89-048A-B2CD-999CE5A22AEC}"/>
          </ac:inkMkLst>
        </pc:inkChg>
        <pc:inkChg chg="add">
          <ac:chgData name="Azat Davletshin" userId="f3a3899e80e01509" providerId="LiveId" clId="{C8D0D674-82F5-41A7-93E2-9B8CDC074D9B}" dt="2023-10-15T14:28:35.112" v="395" actId="9405"/>
          <ac:inkMkLst>
            <pc:docMk/>
            <pc:sldMk cId="1087175391" sldId="284"/>
            <ac:inkMk id="14" creationId="{AA93B369-24DC-4394-05D6-67C183DEF762}"/>
          </ac:inkMkLst>
        </pc:inkChg>
      </pc:sldChg>
      <pc:sldChg chg="addSp delSp modSp new mod modNotesTx">
        <pc:chgData name="Azat Davletshin" userId="f3a3899e80e01509" providerId="LiveId" clId="{C8D0D674-82F5-41A7-93E2-9B8CDC074D9B}" dt="2023-10-23T19:28:53.869" v="11815" actId="20577"/>
        <pc:sldMkLst>
          <pc:docMk/>
          <pc:sldMk cId="3694250712" sldId="285"/>
        </pc:sldMkLst>
        <pc:spChg chg="add mod">
          <ac:chgData name="Azat Davletshin" userId="f3a3899e80e01509" providerId="LiveId" clId="{C8D0D674-82F5-41A7-93E2-9B8CDC074D9B}" dt="2023-10-13T09:40:46.993" v="4"/>
          <ac:spMkLst>
            <pc:docMk/>
            <pc:sldMk cId="3694250712" sldId="285"/>
            <ac:spMk id="2" creationId="{3EF4A786-622D-A431-732D-B178A2B0BB75}"/>
          </ac:spMkLst>
        </pc:spChg>
        <pc:spChg chg="add del">
          <ac:chgData name="Azat Davletshin" userId="f3a3899e80e01509" providerId="LiveId" clId="{C8D0D674-82F5-41A7-93E2-9B8CDC074D9B}" dt="2023-10-13T09:46:16.609" v="6" actId="21"/>
          <ac:spMkLst>
            <pc:docMk/>
            <pc:sldMk cId="3694250712" sldId="285"/>
            <ac:spMk id="4" creationId="{D289FB4E-88DD-9767-AE44-B0FB5C8C1A7D}"/>
          </ac:spMkLst>
        </pc:spChg>
        <pc:spChg chg="add del mod">
          <ac:chgData name="Azat Davletshin" userId="f3a3899e80e01509" providerId="LiveId" clId="{C8D0D674-82F5-41A7-93E2-9B8CDC074D9B}" dt="2023-10-13T09:46:32.865" v="8" actId="21"/>
          <ac:spMkLst>
            <pc:docMk/>
            <pc:sldMk cId="3694250712" sldId="285"/>
            <ac:spMk id="5" creationId="{CCB58C58-97F2-5DF3-1C16-E92DDE4A876D}"/>
          </ac:spMkLst>
        </pc:spChg>
        <pc:spChg chg="add mod">
          <ac:chgData name="Azat Davletshin" userId="f3a3899e80e01509" providerId="LiveId" clId="{C8D0D674-82F5-41A7-93E2-9B8CDC074D9B}" dt="2023-10-13T10:43:43.606" v="145" actId="1076"/>
          <ac:spMkLst>
            <pc:docMk/>
            <pc:sldMk cId="3694250712" sldId="285"/>
            <ac:spMk id="7" creationId="{5D5D9D91-B89F-BE71-08EC-72EE92AE792D}"/>
          </ac:spMkLst>
        </pc:spChg>
        <pc:spChg chg="add del">
          <ac:chgData name="Azat Davletshin" userId="f3a3899e80e01509" providerId="LiveId" clId="{C8D0D674-82F5-41A7-93E2-9B8CDC074D9B}" dt="2023-10-13T10:28:01.699" v="27" actId="22"/>
          <ac:spMkLst>
            <pc:docMk/>
            <pc:sldMk cId="3694250712" sldId="285"/>
            <ac:spMk id="13" creationId="{2E69B038-89A2-65D9-BF4E-65489F877686}"/>
          </ac:spMkLst>
        </pc:spChg>
        <pc:spChg chg="add mod">
          <ac:chgData name="Azat Davletshin" userId="f3a3899e80e01509" providerId="LiveId" clId="{C8D0D674-82F5-41A7-93E2-9B8CDC074D9B}" dt="2023-10-13T10:44:23.593" v="152" actId="113"/>
          <ac:spMkLst>
            <pc:docMk/>
            <pc:sldMk cId="3694250712" sldId="285"/>
            <ac:spMk id="15" creationId="{B3F187A3-17FB-7632-72BE-A29235A8B294}"/>
          </ac:spMkLst>
        </pc:spChg>
        <pc:spChg chg="add mod">
          <ac:chgData name="Azat Davletshin" userId="f3a3899e80e01509" providerId="LiveId" clId="{C8D0D674-82F5-41A7-93E2-9B8CDC074D9B}" dt="2023-10-13T10:44:53.442" v="157" actId="164"/>
          <ac:spMkLst>
            <pc:docMk/>
            <pc:sldMk cId="3694250712" sldId="285"/>
            <ac:spMk id="18" creationId="{ECC50596-E54E-7A56-8DBF-3D99B7243494}"/>
          </ac:spMkLst>
        </pc:spChg>
        <pc:spChg chg="add mod">
          <ac:chgData name="Azat Davletshin" userId="f3a3899e80e01509" providerId="LiveId" clId="{C8D0D674-82F5-41A7-93E2-9B8CDC074D9B}" dt="2023-10-13T10:44:53.442" v="157" actId="164"/>
          <ac:spMkLst>
            <pc:docMk/>
            <pc:sldMk cId="3694250712" sldId="285"/>
            <ac:spMk id="19" creationId="{04E76AE5-5AE6-A157-120D-1C0E16C81411}"/>
          </ac:spMkLst>
        </pc:spChg>
        <pc:spChg chg="add mod">
          <ac:chgData name="Azat Davletshin" userId="f3a3899e80e01509" providerId="LiveId" clId="{C8D0D674-82F5-41A7-93E2-9B8CDC074D9B}" dt="2023-10-13T10:43:46.557" v="146" actId="1076"/>
          <ac:spMkLst>
            <pc:docMk/>
            <pc:sldMk cId="3694250712" sldId="285"/>
            <ac:spMk id="21" creationId="{FD3EB268-F427-00C4-DE90-5A01AE8FA7DB}"/>
          </ac:spMkLst>
        </pc:spChg>
        <pc:spChg chg="add mod">
          <ac:chgData name="Azat Davletshin" userId="f3a3899e80e01509" providerId="LiveId" clId="{C8D0D674-82F5-41A7-93E2-9B8CDC074D9B}" dt="2023-10-13T10:45:57.951" v="161" actId="1076"/>
          <ac:spMkLst>
            <pc:docMk/>
            <pc:sldMk cId="3694250712" sldId="285"/>
            <ac:spMk id="26" creationId="{AD9100BC-CDEB-DADE-BC78-2AEF777802B2}"/>
          </ac:spMkLst>
        </pc:spChg>
        <pc:spChg chg="add del">
          <ac:chgData name="Azat Davletshin" userId="f3a3899e80e01509" providerId="LiveId" clId="{C8D0D674-82F5-41A7-93E2-9B8CDC074D9B}" dt="2023-10-13T10:47:08.133" v="164"/>
          <ac:spMkLst>
            <pc:docMk/>
            <pc:sldMk cId="3694250712" sldId="285"/>
            <ac:spMk id="27" creationId="{4782C358-2E14-2615-9C6D-887C53A0EF75}"/>
          </ac:spMkLst>
        </pc:spChg>
        <pc:spChg chg="add del">
          <ac:chgData name="Azat Davletshin" userId="f3a3899e80e01509" providerId="LiveId" clId="{C8D0D674-82F5-41A7-93E2-9B8CDC074D9B}" dt="2023-10-13T10:47:08.133" v="164"/>
          <ac:spMkLst>
            <pc:docMk/>
            <pc:sldMk cId="3694250712" sldId="285"/>
            <ac:spMk id="28" creationId="{76C08EEF-637C-2122-9392-0CB571D14798}"/>
          </ac:spMkLst>
        </pc:spChg>
        <pc:spChg chg="add del">
          <ac:chgData name="Azat Davletshin" userId="f3a3899e80e01509" providerId="LiveId" clId="{C8D0D674-82F5-41A7-93E2-9B8CDC074D9B}" dt="2023-10-13T10:47:08.133" v="164"/>
          <ac:spMkLst>
            <pc:docMk/>
            <pc:sldMk cId="3694250712" sldId="285"/>
            <ac:spMk id="29" creationId="{7E99294A-DC79-A59C-EDDA-BF3324CDF18C}"/>
          </ac:spMkLst>
        </pc:spChg>
        <pc:spChg chg="add del">
          <ac:chgData name="Azat Davletshin" userId="f3a3899e80e01509" providerId="LiveId" clId="{C8D0D674-82F5-41A7-93E2-9B8CDC074D9B}" dt="2023-10-13T10:47:08.133" v="164"/>
          <ac:spMkLst>
            <pc:docMk/>
            <pc:sldMk cId="3694250712" sldId="285"/>
            <ac:spMk id="30" creationId="{D6355132-FC06-DD01-BECA-E96C6FB84FEE}"/>
          </ac:spMkLst>
        </pc:spChg>
        <pc:spChg chg="add del">
          <ac:chgData name="Azat Davletshin" userId="f3a3899e80e01509" providerId="LiveId" clId="{C8D0D674-82F5-41A7-93E2-9B8CDC074D9B}" dt="2023-10-13T10:47:08.133" v="164"/>
          <ac:spMkLst>
            <pc:docMk/>
            <pc:sldMk cId="3694250712" sldId="285"/>
            <ac:spMk id="31" creationId="{D74F2CA9-3206-7314-3C31-70DC31962303}"/>
          </ac:spMkLst>
        </pc:spChg>
        <pc:spChg chg="add del">
          <ac:chgData name="Azat Davletshin" userId="f3a3899e80e01509" providerId="LiveId" clId="{C8D0D674-82F5-41A7-93E2-9B8CDC074D9B}" dt="2023-10-13T10:47:08.133" v="164"/>
          <ac:spMkLst>
            <pc:docMk/>
            <pc:sldMk cId="3694250712" sldId="285"/>
            <ac:spMk id="32" creationId="{A259140F-17B9-05F8-0070-80BCFD407BC6}"/>
          </ac:spMkLst>
        </pc:spChg>
        <pc:spChg chg="add del">
          <ac:chgData name="Azat Davletshin" userId="f3a3899e80e01509" providerId="LiveId" clId="{C8D0D674-82F5-41A7-93E2-9B8CDC074D9B}" dt="2023-10-13T10:47:08.133" v="164"/>
          <ac:spMkLst>
            <pc:docMk/>
            <pc:sldMk cId="3694250712" sldId="285"/>
            <ac:spMk id="33" creationId="{C3984129-C387-AD99-4F12-CC15CE3A8785}"/>
          </ac:spMkLst>
        </pc:spChg>
        <pc:spChg chg="add del">
          <ac:chgData name="Azat Davletshin" userId="f3a3899e80e01509" providerId="LiveId" clId="{C8D0D674-82F5-41A7-93E2-9B8CDC074D9B}" dt="2023-10-13T10:47:08.133" v="164"/>
          <ac:spMkLst>
            <pc:docMk/>
            <pc:sldMk cId="3694250712" sldId="285"/>
            <ac:spMk id="34" creationId="{3A154B8E-6AB6-E422-72BA-29900DD778B1}"/>
          </ac:spMkLst>
        </pc:spChg>
        <pc:spChg chg="add del">
          <ac:chgData name="Azat Davletshin" userId="f3a3899e80e01509" providerId="LiveId" clId="{C8D0D674-82F5-41A7-93E2-9B8CDC074D9B}" dt="2023-10-13T10:47:08.133" v="164"/>
          <ac:spMkLst>
            <pc:docMk/>
            <pc:sldMk cId="3694250712" sldId="285"/>
            <ac:spMk id="35" creationId="{3558DE4B-18EC-B4A8-C3B2-77000C6A7F90}"/>
          </ac:spMkLst>
        </pc:spChg>
        <pc:spChg chg="add del">
          <ac:chgData name="Azat Davletshin" userId="f3a3899e80e01509" providerId="LiveId" clId="{C8D0D674-82F5-41A7-93E2-9B8CDC074D9B}" dt="2023-10-13T10:47:08.133" v="164"/>
          <ac:spMkLst>
            <pc:docMk/>
            <pc:sldMk cId="3694250712" sldId="285"/>
            <ac:spMk id="36" creationId="{D59B6935-ACBC-F44E-91DF-B4D99627B59C}"/>
          </ac:spMkLst>
        </pc:spChg>
        <pc:spChg chg="add del">
          <ac:chgData name="Azat Davletshin" userId="f3a3899e80e01509" providerId="LiveId" clId="{C8D0D674-82F5-41A7-93E2-9B8CDC074D9B}" dt="2023-10-13T10:47:08.133" v="164"/>
          <ac:spMkLst>
            <pc:docMk/>
            <pc:sldMk cId="3694250712" sldId="285"/>
            <ac:spMk id="37" creationId="{8620DE8F-4750-87A2-CA15-9CB81D2B1914}"/>
          </ac:spMkLst>
        </pc:spChg>
        <pc:spChg chg="add del">
          <ac:chgData name="Azat Davletshin" userId="f3a3899e80e01509" providerId="LiveId" clId="{C8D0D674-82F5-41A7-93E2-9B8CDC074D9B}" dt="2023-10-13T10:47:08.133" v="164"/>
          <ac:spMkLst>
            <pc:docMk/>
            <pc:sldMk cId="3694250712" sldId="285"/>
            <ac:spMk id="38" creationId="{7B1831A1-C613-BCCB-C9B1-FB2C640DDF55}"/>
          </ac:spMkLst>
        </pc:spChg>
        <pc:spChg chg="add del">
          <ac:chgData name="Azat Davletshin" userId="f3a3899e80e01509" providerId="LiveId" clId="{C8D0D674-82F5-41A7-93E2-9B8CDC074D9B}" dt="2023-10-13T10:47:08.133" v="164"/>
          <ac:spMkLst>
            <pc:docMk/>
            <pc:sldMk cId="3694250712" sldId="285"/>
            <ac:spMk id="39" creationId="{61F2769A-20C9-5073-E410-F35895816BA3}"/>
          </ac:spMkLst>
        </pc:spChg>
        <pc:grpChg chg="add del mod">
          <ac:chgData name="Azat Davletshin" userId="f3a3899e80e01509" providerId="LiveId" clId="{C8D0D674-82F5-41A7-93E2-9B8CDC074D9B}" dt="2023-10-21T12:07:16.560" v="2760" actId="21"/>
          <ac:grpSpMkLst>
            <pc:docMk/>
            <pc:sldMk cId="3694250712" sldId="285"/>
            <ac:grpSpMk id="24" creationId="{DE3D1E56-CDC6-A797-0C0B-8B8812E1985E}"/>
          </ac:grpSpMkLst>
        </pc:grpChg>
        <pc:picChg chg="add mod">
          <ac:chgData name="Azat Davletshin" userId="f3a3899e80e01509" providerId="LiveId" clId="{C8D0D674-82F5-41A7-93E2-9B8CDC074D9B}" dt="2023-10-21T12:07:21.075" v="2761" actId="1076"/>
          <ac:picMkLst>
            <pc:docMk/>
            <pc:sldMk cId="3694250712" sldId="285"/>
            <ac:picMk id="5" creationId="{A5E013D3-825B-7403-D69B-A1C2BBEE8DF1}"/>
          </ac:picMkLst>
        </pc:picChg>
        <pc:picChg chg="add del mod">
          <ac:chgData name="Azat Davletshin" userId="f3a3899e80e01509" providerId="LiveId" clId="{C8D0D674-82F5-41A7-93E2-9B8CDC074D9B}" dt="2023-10-13T10:38:06.443" v="125" actId="21"/>
          <ac:picMkLst>
            <pc:docMk/>
            <pc:sldMk cId="3694250712" sldId="285"/>
            <ac:picMk id="9" creationId="{C5271B1F-83D2-7BEA-AE97-CA71C75AC13A}"/>
          </ac:picMkLst>
        </pc:picChg>
        <pc:picChg chg="add mod">
          <ac:chgData name="Azat Davletshin" userId="f3a3899e80e01509" providerId="LiveId" clId="{C8D0D674-82F5-41A7-93E2-9B8CDC074D9B}" dt="2023-10-21T12:08:46.044" v="2770" actId="1076"/>
          <ac:picMkLst>
            <pc:docMk/>
            <pc:sldMk cId="3694250712" sldId="285"/>
            <ac:picMk id="10" creationId="{95FEB67A-1EE6-C072-017F-FB2C03479660}"/>
          </ac:picMkLst>
        </pc:picChg>
        <pc:picChg chg="add del mod">
          <ac:chgData name="Azat Davletshin" userId="f3a3899e80e01509" providerId="LiveId" clId="{C8D0D674-82F5-41A7-93E2-9B8CDC074D9B}" dt="2023-10-13T10:38:11.136" v="126" actId="21"/>
          <ac:picMkLst>
            <pc:docMk/>
            <pc:sldMk cId="3694250712" sldId="285"/>
            <ac:picMk id="11" creationId="{5FE25305-AF02-4B6B-B2FD-6B09F7BC90A3}"/>
          </ac:picMkLst>
        </pc:picChg>
        <pc:picChg chg="add mod">
          <ac:chgData name="Azat Davletshin" userId="f3a3899e80e01509" providerId="LiveId" clId="{C8D0D674-82F5-41A7-93E2-9B8CDC074D9B}" dt="2023-10-13T10:44:53.442" v="157" actId="164"/>
          <ac:picMkLst>
            <pc:docMk/>
            <pc:sldMk cId="3694250712" sldId="285"/>
            <ac:picMk id="17" creationId="{9E5D456D-7C65-4C2A-7C43-CE36E72B7335}"/>
          </ac:picMkLst>
        </pc:picChg>
        <pc:picChg chg="add mod">
          <ac:chgData name="Azat Davletshin" userId="f3a3899e80e01509" providerId="LiveId" clId="{C8D0D674-82F5-41A7-93E2-9B8CDC074D9B}" dt="2023-10-13T10:50:01.706" v="176" actId="1076"/>
          <ac:picMkLst>
            <pc:docMk/>
            <pc:sldMk cId="3694250712" sldId="285"/>
            <ac:picMk id="23" creationId="{CE552E9C-BE7D-DC3E-2E75-465583D20765}"/>
          </ac:picMkLst>
        </pc:picChg>
        <pc:picChg chg="add mod">
          <ac:chgData name="Azat Davletshin" userId="f3a3899e80e01509" providerId="LiveId" clId="{C8D0D674-82F5-41A7-93E2-9B8CDC074D9B}" dt="2023-10-13T10:49:12.880" v="168" actId="1076"/>
          <ac:picMkLst>
            <pc:docMk/>
            <pc:sldMk cId="3694250712" sldId="285"/>
            <ac:picMk id="41" creationId="{A0E46F9F-07CA-2912-FCC7-8F35FFA4F888}"/>
          </ac:picMkLst>
        </pc:picChg>
        <pc:picChg chg="add mod">
          <ac:chgData name="Azat Davletshin" userId="f3a3899e80e01509" providerId="LiveId" clId="{C8D0D674-82F5-41A7-93E2-9B8CDC074D9B}" dt="2023-10-13T10:49:51.868" v="174" actId="1076"/>
          <ac:picMkLst>
            <pc:docMk/>
            <pc:sldMk cId="3694250712" sldId="285"/>
            <ac:picMk id="43" creationId="{EDB7AE27-25EC-AF63-7221-2367EC91CDED}"/>
          </ac:picMkLst>
        </pc:picChg>
        <pc:picChg chg="add del mod">
          <ac:chgData name="Azat Davletshin" userId="f3a3899e80e01509" providerId="LiveId" clId="{C8D0D674-82F5-41A7-93E2-9B8CDC074D9B}" dt="2023-10-13T10:42:22.922" v="133" actId="21"/>
          <ac:picMkLst>
            <pc:docMk/>
            <pc:sldMk cId="3694250712" sldId="285"/>
            <ac:picMk id="1026" creationId="{AA27D849-8219-074A-19F2-08B355560D78}"/>
          </ac:picMkLst>
        </pc:picChg>
        <pc:picChg chg="add del mod">
          <ac:chgData name="Azat Davletshin" userId="f3a3899e80e01509" providerId="LiveId" clId="{C8D0D674-82F5-41A7-93E2-9B8CDC074D9B}" dt="2023-10-13T10:42:22.922" v="133" actId="21"/>
          <ac:picMkLst>
            <pc:docMk/>
            <pc:sldMk cId="3694250712" sldId="285"/>
            <ac:picMk id="1028" creationId="{D7F45044-38BB-E561-E83B-3F7483AB5F81}"/>
          </ac:picMkLst>
        </pc:picChg>
        <pc:picChg chg="add mod">
          <ac:chgData name="Azat Davletshin" userId="f3a3899e80e01509" providerId="LiveId" clId="{C8D0D674-82F5-41A7-93E2-9B8CDC074D9B}" dt="2023-10-13T10:46:08.447" v="162" actId="1076"/>
          <ac:picMkLst>
            <pc:docMk/>
            <pc:sldMk cId="3694250712" sldId="285"/>
            <ac:picMk id="1030" creationId="{8E87732B-5550-77B7-AB49-AC7DA692F368}"/>
          </ac:picMkLst>
        </pc:picChg>
        <pc:inkChg chg="add">
          <ac:chgData name="Azat Davletshin" userId="f3a3899e80e01509" providerId="LiveId" clId="{C8D0D674-82F5-41A7-93E2-9B8CDC074D9B}" dt="2023-10-21T11:34:09.334" v="2707" actId="9405"/>
          <ac:inkMkLst>
            <pc:docMk/>
            <pc:sldMk cId="3694250712" sldId="285"/>
            <ac:inkMk id="3" creationId="{D22E7859-81BF-36BE-3477-7912EC2B4C63}"/>
          </ac:inkMkLst>
        </pc:inkChg>
        <pc:inkChg chg="add del">
          <ac:chgData name="Azat Davletshin" userId="f3a3899e80e01509" providerId="LiveId" clId="{C8D0D674-82F5-41A7-93E2-9B8CDC074D9B}" dt="2023-10-21T12:07:41.128" v="2763" actId="9405"/>
          <ac:inkMkLst>
            <pc:docMk/>
            <pc:sldMk cId="3694250712" sldId="285"/>
            <ac:inkMk id="6" creationId="{F0306ADB-F903-884A-6774-EEDCB542789D}"/>
          </ac:inkMkLst>
        </pc:inkChg>
        <pc:inkChg chg="add">
          <ac:chgData name="Azat Davletshin" userId="f3a3899e80e01509" providerId="LiveId" clId="{C8D0D674-82F5-41A7-93E2-9B8CDC074D9B}" dt="2023-10-21T12:07:49.966" v="2764" actId="9405"/>
          <ac:inkMkLst>
            <pc:docMk/>
            <pc:sldMk cId="3694250712" sldId="285"/>
            <ac:inkMk id="8" creationId="{1DF95323-E6DF-963B-A9C1-8CEDD0CBB4C4}"/>
          </ac:inkMkLst>
        </pc:inkChg>
      </pc:sldChg>
      <pc:sldChg chg="addSp modSp new mod modNotesTx">
        <pc:chgData name="Azat Davletshin" userId="f3a3899e80e01509" providerId="LiveId" clId="{C8D0D674-82F5-41A7-93E2-9B8CDC074D9B}" dt="2023-10-23T19:35:35.492" v="11822" actId="20577"/>
        <pc:sldMkLst>
          <pc:docMk/>
          <pc:sldMk cId="598936176" sldId="286"/>
        </pc:sldMkLst>
        <pc:spChg chg="add mod">
          <ac:chgData name="Azat Davletshin" userId="f3a3899e80e01509" providerId="LiveId" clId="{C8D0D674-82F5-41A7-93E2-9B8CDC074D9B}" dt="2023-10-13T11:54:21.521" v="185"/>
          <ac:spMkLst>
            <pc:docMk/>
            <pc:sldMk cId="598936176" sldId="286"/>
            <ac:spMk id="3" creationId="{68DD90BB-EB1F-DC5B-C106-94D4B75B713D}"/>
          </ac:spMkLst>
        </pc:spChg>
        <pc:spChg chg="add mod">
          <ac:chgData name="Azat Davletshin" userId="f3a3899e80e01509" providerId="LiveId" clId="{C8D0D674-82F5-41A7-93E2-9B8CDC074D9B}" dt="2023-10-13T12:01:45.947" v="198" actId="1076"/>
          <ac:spMkLst>
            <pc:docMk/>
            <pc:sldMk cId="598936176" sldId="286"/>
            <ac:spMk id="7" creationId="{DD4D4D63-52F8-A26C-C64E-8E8699A4AB77}"/>
          </ac:spMkLst>
        </pc:spChg>
        <pc:spChg chg="add mod">
          <ac:chgData name="Azat Davletshin" userId="f3a3899e80e01509" providerId="LiveId" clId="{C8D0D674-82F5-41A7-93E2-9B8CDC074D9B}" dt="2023-10-13T12:07:42.557" v="223" actId="207"/>
          <ac:spMkLst>
            <pc:docMk/>
            <pc:sldMk cId="598936176" sldId="286"/>
            <ac:spMk id="9" creationId="{692D0304-145E-E017-E96E-7517886BB8F5}"/>
          </ac:spMkLst>
        </pc:spChg>
        <pc:spChg chg="add mod">
          <ac:chgData name="Azat Davletshin" userId="f3a3899e80e01509" providerId="LiveId" clId="{C8D0D674-82F5-41A7-93E2-9B8CDC074D9B}" dt="2023-10-13T12:33:29.304" v="261" actId="1035"/>
          <ac:spMkLst>
            <pc:docMk/>
            <pc:sldMk cId="598936176" sldId="286"/>
            <ac:spMk id="11" creationId="{BC6FF59A-C9BA-2E4B-3E74-E297AE00D7E7}"/>
          </ac:spMkLst>
        </pc:spChg>
        <pc:spChg chg="add mod">
          <ac:chgData name="Azat Davletshin" userId="f3a3899e80e01509" providerId="LiveId" clId="{C8D0D674-82F5-41A7-93E2-9B8CDC074D9B}" dt="2023-10-22T16:54:37.718" v="3987" actId="20578"/>
          <ac:spMkLst>
            <pc:docMk/>
            <pc:sldMk cId="598936176" sldId="286"/>
            <ac:spMk id="13" creationId="{9B6F1446-D174-B695-BA56-9EDD6AC5E066}"/>
          </ac:spMkLst>
        </pc:spChg>
        <pc:spChg chg="add mod">
          <ac:chgData name="Azat Davletshin" userId="f3a3899e80e01509" providerId="LiveId" clId="{C8D0D674-82F5-41A7-93E2-9B8CDC074D9B}" dt="2023-10-13T12:36:27.743" v="307"/>
          <ac:spMkLst>
            <pc:docMk/>
            <pc:sldMk cId="598936176" sldId="286"/>
            <ac:spMk id="17" creationId="{C7BC783F-A0B5-16DB-41D4-1BF777B3978B}"/>
          </ac:spMkLst>
        </pc:spChg>
        <pc:spChg chg="add mod">
          <ac:chgData name="Azat Davletshin" userId="f3a3899e80e01509" providerId="LiveId" clId="{C8D0D674-82F5-41A7-93E2-9B8CDC074D9B}" dt="2023-10-13T12:36:59.236" v="314" actId="1076"/>
          <ac:spMkLst>
            <pc:docMk/>
            <pc:sldMk cId="598936176" sldId="286"/>
            <ac:spMk id="19" creationId="{F524E1A1-A240-5A4A-C955-1A81FF50736F}"/>
          </ac:spMkLst>
        </pc:spChg>
        <pc:picChg chg="add mod">
          <ac:chgData name="Azat Davletshin" userId="f3a3899e80e01509" providerId="LiveId" clId="{C8D0D674-82F5-41A7-93E2-9B8CDC074D9B}" dt="2023-10-13T12:36:27.171" v="306" actId="1076"/>
          <ac:picMkLst>
            <pc:docMk/>
            <pc:sldMk cId="598936176" sldId="286"/>
            <ac:picMk id="5" creationId="{614C0858-8956-196C-F368-53DA8FD87075}"/>
          </ac:picMkLst>
        </pc:picChg>
        <pc:picChg chg="add mod">
          <ac:chgData name="Azat Davletshin" userId="f3a3899e80e01509" providerId="LiveId" clId="{C8D0D674-82F5-41A7-93E2-9B8CDC074D9B}" dt="2023-10-13T12:35:16.144" v="290" actId="1076"/>
          <ac:picMkLst>
            <pc:docMk/>
            <pc:sldMk cId="598936176" sldId="286"/>
            <ac:picMk id="15" creationId="{17DE7C22-0210-FFE7-FBAE-610757CB0AC4}"/>
          </ac:picMkLst>
        </pc:picChg>
      </pc:sldChg>
      <pc:sldChg chg="addSp delSp modSp new mod modNotesTx">
        <pc:chgData name="Azat Davletshin" userId="f3a3899e80e01509" providerId="LiveId" clId="{C8D0D674-82F5-41A7-93E2-9B8CDC074D9B}" dt="2023-10-22T18:48:23.292" v="8860" actId="20577"/>
        <pc:sldMkLst>
          <pc:docMk/>
          <pc:sldMk cId="662167048" sldId="287"/>
        </pc:sldMkLst>
        <pc:spChg chg="add del">
          <ac:chgData name="Azat Davletshin" userId="f3a3899e80e01509" providerId="LiveId" clId="{C8D0D674-82F5-41A7-93E2-9B8CDC074D9B}" dt="2023-10-17T08:01:19.442" v="1939" actId="22"/>
          <ac:spMkLst>
            <pc:docMk/>
            <pc:sldMk cId="662167048" sldId="287"/>
            <ac:spMk id="4" creationId="{BF799C87-68CE-749C-BA9A-E43008119FDC}"/>
          </ac:spMkLst>
        </pc:spChg>
        <pc:spChg chg="add mod">
          <ac:chgData name="Azat Davletshin" userId="f3a3899e80e01509" providerId="LiveId" clId="{C8D0D674-82F5-41A7-93E2-9B8CDC074D9B}" dt="2023-10-17T08:06:32.227" v="2002" actId="1076"/>
          <ac:spMkLst>
            <pc:docMk/>
            <pc:sldMk cId="662167048" sldId="287"/>
            <ac:spMk id="6" creationId="{7845791D-4B47-07F9-1405-0D9CFAA0D0A6}"/>
          </ac:spMkLst>
        </pc:spChg>
        <pc:spChg chg="add del">
          <ac:chgData name="Azat Davletshin" userId="f3a3899e80e01509" providerId="LiveId" clId="{C8D0D674-82F5-41A7-93E2-9B8CDC074D9B}" dt="2023-10-17T08:01:31.192" v="1943" actId="22"/>
          <ac:spMkLst>
            <pc:docMk/>
            <pc:sldMk cId="662167048" sldId="287"/>
            <ac:spMk id="8" creationId="{78BA4FED-0F8D-BBEA-26B8-3517E3A58EB6}"/>
          </ac:spMkLst>
        </pc:spChg>
        <pc:spChg chg="add mod">
          <ac:chgData name="Azat Davletshin" userId="f3a3899e80e01509" providerId="LiveId" clId="{C8D0D674-82F5-41A7-93E2-9B8CDC074D9B}" dt="2023-10-17T08:02:09.250" v="1955" actId="20577"/>
          <ac:spMkLst>
            <pc:docMk/>
            <pc:sldMk cId="662167048" sldId="287"/>
            <ac:spMk id="9" creationId="{3861402A-A184-8587-C101-C822737D831B}"/>
          </ac:spMkLst>
        </pc:spChg>
        <pc:picChg chg="add mod">
          <ac:chgData name="Azat Davletshin" userId="f3a3899e80e01509" providerId="LiveId" clId="{C8D0D674-82F5-41A7-93E2-9B8CDC074D9B}" dt="2023-10-21T12:38:28.128" v="3055" actId="1076"/>
          <ac:picMkLst>
            <pc:docMk/>
            <pc:sldMk cId="662167048" sldId="287"/>
            <ac:picMk id="4" creationId="{8C1F8146-54E7-3932-6E08-E0CE544AEAE2}"/>
          </ac:picMkLst>
        </pc:picChg>
        <pc:picChg chg="add mod ord">
          <ac:chgData name="Azat Davletshin" userId="f3a3899e80e01509" providerId="LiveId" clId="{C8D0D674-82F5-41A7-93E2-9B8CDC074D9B}" dt="2023-10-17T08:05:51.340" v="1996" actId="167"/>
          <ac:picMkLst>
            <pc:docMk/>
            <pc:sldMk cId="662167048" sldId="287"/>
            <ac:picMk id="11" creationId="{0529343C-14FF-CFEF-1669-7581B1B93AA5}"/>
          </ac:picMkLst>
        </pc:picChg>
        <pc:picChg chg="add del mod">
          <ac:chgData name="Azat Davletshin" userId="f3a3899e80e01509" providerId="LiveId" clId="{C8D0D674-82F5-41A7-93E2-9B8CDC074D9B}" dt="2023-10-21T12:34:28.992" v="3050" actId="21"/>
          <ac:picMkLst>
            <pc:docMk/>
            <pc:sldMk cId="662167048" sldId="287"/>
            <ac:picMk id="13" creationId="{A0F71EFA-B5B8-EBDB-288A-0439E63B4E15}"/>
          </ac:picMkLst>
        </pc:picChg>
        <pc:inkChg chg="add del">
          <ac:chgData name="Azat Davletshin" userId="f3a3899e80e01509" providerId="LiveId" clId="{C8D0D674-82F5-41A7-93E2-9B8CDC074D9B}" dt="2023-10-17T08:06:03.483" v="1998" actId="9405"/>
          <ac:inkMkLst>
            <pc:docMk/>
            <pc:sldMk cId="662167048" sldId="287"/>
            <ac:inkMk id="14" creationId="{99FC9D21-059E-7507-DCD1-23DD11B6EEDD}"/>
          </ac:inkMkLst>
        </pc:inkChg>
        <pc:inkChg chg="add">
          <ac:chgData name="Azat Davletshin" userId="f3a3899e80e01509" providerId="LiveId" clId="{C8D0D674-82F5-41A7-93E2-9B8CDC074D9B}" dt="2023-10-17T08:06:10.059" v="1999" actId="9405"/>
          <ac:inkMkLst>
            <pc:docMk/>
            <pc:sldMk cId="662167048" sldId="287"/>
            <ac:inkMk id="15" creationId="{1CA778E4-876C-9DF4-B744-FDA1515D1052}"/>
          </ac:inkMkLst>
        </pc:inkChg>
        <pc:inkChg chg="add del">
          <ac:chgData name="Azat Davletshin" userId="f3a3899e80e01509" providerId="LiveId" clId="{C8D0D674-82F5-41A7-93E2-9B8CDC074D9B}" dt="2023-10-17T08:06:21.297" v="2001" actId="9405"/>
          <ac:inkMkLst>
            <pc:docMk/>
            <pc:sldMk cId="662167048" sldId="287"/>
            <ac:inkMk id="16" creationId="{193586E8-ED52-5498-DD87-D07143B86A2A}"/>
          </ac:inkMkLst>
        </pc:inkChg>
      </pc:sldChg>
      <pc:sldChg chg="addSp delSp modSp new mod">
        <pc:chgData name="Azat Davletshin" userId="f3a3899e80e01509" providerId="LiveId" clId="{C8D0D674-82F5-41A7-93E2-9B8CDC074D9B}" dt="2023-10-17T08:15:19.260" v="2258" actId="5793"/>
        <pc:sldMkLst>
          <pc:docMk/>
          <pc:sldMk cId="4015113408" sldId="288"/>
        </pc:sldMkLst>
        <pc:spChg chg="add mod">
          <ac:chgData name="Azat Davletshin" userId="f3a3899e80e01509" providerId="LiveId" clId="{C8D0D674-82F5-41A7-93E2-9B8CDC074D9B}" dt="2023-10-17T08:12:00.003" v="2049" actId="20577"/>
          <ac:spMkLst>
            <pc:docMk/>
            <pc:sldMk cId="4015113408" sldId="288"/>
            <ac:spMk id="8" creationId="{95E9F9B5-6336-32A1-38F9-A0FD9435DE50}"/>
          </ac:spMkLst>
        </pc:spChg>
        <pc:spChg chg="add mod">
          <ac:chgData name="Azat Davletshin" userId="f3a3899e80e01509" providerId="LiveId" clId="{C8D0D674-82F5-41A7-93E2-9B8CDC074D9B}" dt="2023-10-17T08:15:19.260" v="2258" actId="5793"/>
          <ac:spMkLst>
            <pc:docMk/>
            <pc:sldMk cId="4015113408" sldId="288"/>
            <ac:spMk id="9" creationId="{33909EF2-B6E9-1AF4-8233-70F77752FBEA}"/>
          </ac:spMkLst>
        </pc:spChg>
        <pc:picChg chg="add del mod">
          <ac:chgData name="Azat Davletshin" userId="f3a3899e80e01509" providerId="LiveId" clId="{C8D0D674-82F5-41A7-93E2-9B8CDC074D9B}" dt="2023-10-17T08:09:48.166" v="2004"/>
          <ac:picMkLst>
            <pc:docMk/>
            <pc:sldMk cId="4015113408" sldId="288"/>
            <ac:picMk id="3" creationId="{7B0027D7-E3D4-6709-AB32-7F372A457566}"/>
          </ac:picMkLst>
        </pc:picChg>
        <pc:picChg chg="add del mod">
          <ac:chgData name="Azat Davletshin" userId="f3a3899e80e01509" providerId="LiveId" clId="{C8D0D674-82F5-41A7-93E2-9B8CDC074D9B}" dt="2023-10-17T08:10:07.256" v="2008"/>
          <ac:picMkLst>
            <pc:docMk/>
            <pc:sldMk cId="4015113408" sldId="288"/>
            <ac:picMk id="4" creationId="{66F2D65D-1E37-E3F0-1E5C-FF203A9CEBD0}"/>
          </ac:picMkLst>
        </pc:picChg>
        <pc:picChg chg="add del mod">
          <ac:chgData name="Azat Davletshin" userId="f3a3899e80e01509" providerId="LiveId" clId="{C8D0D674-82F5-41A7-93E2-9B8CDC074D9B}" dt="2023-10-17T08:10:43.140" v="2020"/>
          <ac:picMkLst>
            <pc:docMk/>
            <pc:sldMk cId="4015113408" sldId="288"/>
            <ac:picMk id="5" creationId="{A4FE558E-4B30-70AF-B9A9-D5B5F35D5AE6}"/>
          </ac:picMkLst>
        </pc:picChg>
        <pc:picChg chg="add del mod">
          <ac:chgData name="Azat Davletshin" userId="f3a3899e80e01509" providerId="LiveId" clId="{C8D0D674-82F5-41A7-93E2-9B8CDC074D9B}" dt="2023-10-17T08:10:40.896" v="2017"/>
          <ac:picMkLst>
            <pc:docMk/>
            <pc:sldMk cId="4015113408" sldId="288"/>
            <ac:picMk id="6" creationId="{C7A0365A-D8A6-5ABD-3434-5131FBBFF294}"/>
          </ac:picMkLst>
        </pc:picChg>
        <pc:picChg chg="add mod">
          <ac:chgData name="Azat Davletshin" userId="f3a3899e80e01509" providerId="LiveId" clId="{C8D0D674-82F5-41A7-93E2-9B8CDC074D9B}" dt="2023-10-17T08:12:03.275" v="2050" actId="1076"/>
          <ac:picMkLst>
            <pc:docMk/>
            <pc:sldMk cId="4015113408" sldId="288"/>
            <ac:picMk id="7" creationId="{F6887CEB-0FA6-73BF-1CB9-4DE7E48B54EF}"/>
          </ac:picMkLst>
        </pc:picChg>
      </pc:sldChg>
      <pc:sldChg chg="addSp modSp new mod modNotesTx">
        <pc:chgData name="Azat Davletshin" userId="f3a3899e80e01509" providerId="LiveId" clId="{C8D0D674-82F5-41A7-93E2-9B8CDC074D9B}" dt="2023-10-22T20:27:09.932" v="11735" actId="20577"/>
        <pc:sldMkLst>
          <pc:docMk/>
          <pc:sldMk cId="1298330371" sldId="289"/>
        </pc:sldMkLst>
        <pc:spChg chg="add mod">
          <ac:chgData name="Azat Davletshin" userId="f3a3899e80e01509" providerId="LiveId" clId="{C8D0D674-82F5-41A7-93E2-9B8CDC074D9B}" dt="2023-10-17T08:45:03.002" v="2487" actId="313"/>
          <ac:spMkLst>
            <pc:docMk/>
            <pc:sldMk cId="1298330371" sldId="289"/>
            <ac:spMk id="3" creationId="{069AFBBA-7352-F91D-8251-72588E954B23}"/>
          </ac:spMkLst>
        </pc:spChg>
        <pc:spChg chg="add mod">
          <ac:chgData name="Azat Davletshin" userId="f3a3899e80e01509" providerId="LiveId" clId="{C8D0D674-82F5-41A7-93E2-9B8CDC074D9B}" dt="2023-10-17T08:45:01.306" v="2486" actId="1076"/>
          <ac:spMkLst>
            <pc:docMk/>
            <pc:sldMk cId="1298330371" sldId="289"/>
            <ac:spMk id="4" creationId="{82A52C71-D51F-D615-1050-6A69107F1757}"/>
          </ac:spMkLst>
        </pc:spChg>
        <pc:picChg chg="add mod">
          <ac:chgData name="Azat Davletshin" userId="f3a3899e80e01509" providerId="LiveId" clId="{C8D0D674-82F5-41A7-93E2-9B8CDC074D9B}" dt="2023-10-17T08:44:49.635" v="2483" actId="1076"/>
          <ac:picMkLst>
            <pc:docMk/>
            <pc:sldMk cId="1298330371" sldId="289"/>
            <ac:picMk id="5" creationId="{7FCB6EAB-1192-1C31-1880-58B963A4C28C}"/>
          </ac:picMkLst>
        </pc:picChg>
      </pc:sldChg>
      <pc:sldChg chg="addSp delSp modSp new mod">
        <pc:chgData name="Azat Davletshin" userId="f3a3899e80e01509" providerId="LiveId" clId="{C8D0D674-82F5-41A7-93E2-9B8CDC074D9B}" dt="2023-10-21T12:40:21.238" v="3056" actId="313"/>
        <pc:sldMkLst>
          <pc:docMk/>
          <pc:sldMk cId="3549557539" sldId="290"/>
        </pc:sldMkLst>
        <pc:spChg chg="add del mod">
          <ac:chgData name="Azat Davletshin" userId="f3a3899e80e01509" providerId="LiveId" clId="{C8D0D674-82F5-41A7-93E2-9B8CDC074D9B}" dt="2023-10-17T10:17:26.269" v="2501" actId="478"/>
          <ac:spMkLst>
            <pc:docMk/>
            <pc:sldMk cId="3549557539" sldId="290"/>
            <ac:spMk id="4" creationId="{041DA0A4-835B-8D4D-8954-780BDD0D60D9}"/>
          </ac:spMkLst>
        </pc:spChg>
        <pc:spChg chg="add mod">
          <ac:chgData name="Azat Davletshin" userId="f3a3899e80e01509" providerId="LiveId" clId="{C8D0D674-82F5-41A7-93E2-9B8CDC074D9B}" dt="2023-10-21T12:40:21.238" v="3056" actId="313"/>
          <ac:spMkLst>
            <pc:docMk/>
            <pc:sldMk cId="3549557539" sldId="290"/>
            <ac:spMk id="6" creationId="{5F3541B7-B776-E157-8255-86EC390478D5}"/>
          </ac:spMkLst>
        </pc:spChg>
        <pc:spChg chg="add mod">
          <ac:chgData name="Azat Davletshin" userId="f3a3899e80e01509" providerId="LiveId" clId="{C8D0D674-82F5-41A7-93E2-9B8CDC074D9B}" dt="2023-10-17T10:26:33.505" v="2622" actId="1035"/>
          <ac:spMkLst>
            <pc:docMk/>
            <pc:sldMk cId="3549557539" sldId="290"/>
            <ac:spMk id="8" creationId="{344914FF-623C-3EFB-CD0D-B0BC0C68BF23}"/>
          </ac:spMkLst>
        </pc:spChg>
        <pc:spChg chg="add mod">
          <ac:chgData name="Azat Davletshin" userId="f3a3899e80e01509" providerId="LiveId" clId="{C8D0D674-82F5-41A7-93E2-9B8CDC074D9B}" dt="2023-10-17T10:22:11.192" v="2518"/>
          <ac:spMkLst>
            <pc:docMk/>
            <pc:sldMk cId="3549557539" sldId="290"/>
            <ac:spMk id="9" creationId="{E5E31BC1-BFB5-BA27-6958-E873AAB4D204}"/>
          </ac:spMkLst>
        </pc:spChg>
      </pc:sldChg>
      <pc:sldChg chg="addSp modSp new mod">
        <pc:chgData name="Azat Davletshin" userId="f3a3899e80e01509" providerId="LiveId" clId="{C8D0D674-82F5-41A7-93E2-9B8CDC074D9B}" dt="2023-10-23T22:07:13.921" v="11994" actId="14100"/>
        <pc:sldMkLst>
          <pc:docMk/>
          <pc:sldMk cId="722743616" sldId="291"/>
        </pc:sldMkLst>
        <pc:spChg chg="add mod">
          <ac:chgData name="Azat Davletshin" userId="f3a3899e80e01509" providerId="LiveId" clId="{C8D0D674-82F5-41A7-93E2-9B8CDC074D9B}" dt="2023-10-17T10:27:28.879" v="2628"/>
          <ac:spMkLst>
            <pc:docMk/>
            <pc:sldMk cId="722743616" sldId="291"/>
            <ac:spMk id="3" creationId="{B85E3979-EA5A-EE05-4C29-481DC64F2FD4}"/>
          </ac:spMkLst>
        </pc:spChg>
        <pc:spChg chg="add mod">
          <ac:chgData name="Azat Davletshin" userId="f3a3899e80e01509" providerId="LiveId" clId="{C8D0D674-82F5-41A7-93E2-9B8CDC074D9B}" dt="2023-10-23T22:07:13.921" v="11994" actId="14100"/>
          <ac:spMkLst>
            <pc:docMk/>
            <pc:sldMk cId="722743616" sldId="291"/>
            <ac:spMk id="5" creationId="{68F58819-90BB-A65E-C558-6C2F7D837EA8}"/>
          </ac:spMkLst>
        </pc:spChg>
        <pc:spChg chg="add mod">
          <ac:chgData name="Azat Davletshin" userId="f3a3899e80e01509" providerId="LiveId" clId="{C8D0D674-82F5-41A7-93E2-9B8CDC074D9B}" dt="2023-10-23T21:58:54.049" v="11991" actId="20577"/>
          <ac:spMkLst>
            <pc:docMk/>
            <pc:sldMk cId="722743616" sldId="291"/>
            <ac:spMk id="7" creationId="{CD0E3A9B-8615-5CA7-C3AC-0430E3F8A846}"/>
          </ac:spMkLst>
        </pc:spChg>
      </pc:sldChg>
      <pc:sldChg chg="addSp delSp modSp new mod">
        <pc:chgData name="Azat Davletshin" userId="f3a3899e80e01509" providerId="LiveId" clId="{C8D0D674-82F5-41A7-93E2-9B8CDC074D9B}" dt="2023-10-17T10:33:25.433" v="2680" actId="255"/>
        <pc:sldMkLst>
          <pc:docMk/>
          <pc:sldMk cId="3043102815" sldId="292"/>
        </pc:sldMkLst>
        <pc:spChg chg="add del mod">
          <ac:chgData name="Azat Davletshin" userId="f3a3899e80e01509" providerId="LiveId" clId="{C8D0D674-82F5-41A7-93E2-9B8CDC074D9B}" dt="2023-10-17T10:32:43.643" v="2675" actId="21"/>
          <ac:spMkLst>
            <pc:docMk/>
            <pc:sldMk cId="3043102815" sldId="292"/>
            <ac:spMk id="4" creationId="{0183A192-8707-FC04-DC5D-C49E6452DAB5}"/>
          </ac:spMkLst>
        </pc:spChg>
        <pc:spChg chg="add mod">
          <ac:chgData name="Azat Davletshin" userId="f3a3899e80e01509" providerId="LiveId" clId="{C8D0D674-82F5-41A7-93E2-9B8CDC074D9B}" dt="2023-10-17T10:33:25.433" v="2680" actId="255"/>
          <ac:spMkLst>
            <pc:docMk/>
            <pc:sldMk cId="3043102815" sldId="292"/>
            <ac:spMk id="5" creationId="{6500C382-3E02-E6D5-D67E-300006A4F12A}"/>
          </ac:spMkLst>
        </pc:spChg>
      </pc:sldChg>
      <pc:sldChg chg="add">
        <pc:chgData name="Azat Davletshin" userId="f3a3899e80e01509" providerId="LiveId" clId="{C8D0D674-82F5-41A7-93E2-9B8CDC074D9B}" dt="2023-10-17T10:39:24.189" v="2682"/>
        <pc:sldMkLst>
          <pc:docMk/>
          <pc:sldMk cId="3251357309" sldId="295"/>
        </pc:sldMkLst>
      </pc:sldChg>
      <pc:sldChg chg="add">
        <pc:chgData name="Azat Davletshin" userId="f3a3899e80e01509" providerId="LiveId" clId="{C8D0D674-82F5-41A7-93E2-9B8CDC074D9B}" dt="2023-10-17T10:39:56.716" v="2683"/>
        <pc:sldMkLst>
          <pc:docMk/>
          <pc:sldMk cId="3997978525" sldId="296"/>
        </pc:sldMkLst>
      </pc:sldChg>
      <pc:sldChg chg="add">
        <pc:chgData name="Azat Davletshin" userId="f3a3899e80e01509" providerId="LiveId" clId="{C8D0D674-82F5-41A7-93E2-9B8CDC074D9B}" dt="2023-10-17T10:33:58.451" v="2681"/>
        <pc:sldMkLst>
          <pc:docMk/>
          <pc:sldMk cId="3780534103" sldId="308"/>
        </pc:sldMkLst>
      </pc:sldChg>
      <pc:sldChg chg="add">
        <pc:chgData name="Azat Davletshin" userId="f3a3899e80e01509" providerId="LiveId" clId="{C8D0D674-82F5-41A7-93E2-9B8CDC074D9B}" dt="2023-10-17T10:33:03.587" v="2676"/>
        <pc:sldMkLst>
          <pc:docMk/>
          <pc:sldMk cId="2935359589" sldId="309"/>
        </pc:sldMkLst>
      </pc:sldChg>
      <pc:sldChg chg="addSp delSp modSp add mod">
        <pc:chgData name="Azat Davletshin" userId="f3a3899e80e01509" providerId="LiveId" clId="{C8D0D674-82F5-41A7-93E2-9B8CDC074D9B}" dt="2023-10-19T09:23:29.625" v="2706" actId="14100"/>
        <pc:sldMkLst>
          <pc:docMk/>
          <pc:sldMk cId="345296409" sldId="310"/>
        </pc:sldMkLst>
        <pc:spChg chg="del mod">
          <ac:chgData name="Azat Davletshin" userId="f3a3899e80e01509" providerId="LiveId" clId="{C8D0D674-82F5-41A7-93E2-9B8CDC074D9B}" dt="2023-10-17T10:43:44.303" v="2692" actId="21"/>
          <ac:spMkLst>
            <pc:docMk/>
            <pc:sldMk cId="345296409" sldId="310"/>
            <ac:spMk id="3" creationId="{5EBF862A-B8E4-3367-3BC2-A428602053F2}"/>
          </ac:spMkLst>
        </pc:spChg>
        <pc:picChg chg="mod modCrop">
          <ac:chgData name="Azat Davletshin" userId="f3a3899e80e01509" providerId="LiveId" clId="{C8D0D674-82F5-41A7-93E2-9B8CDC074D9B}" dt="2023-10-19T09:23:29.625" v="2706" actId="14100"/>
          <ac:picMkLst>
            <pc:docMk/>
            <pc:sldMk cId="345296409" sldId="310"/>
            <ac:picMk id="4" creationId="{F70FFA36-55AD-CDFF-5495-8D1514FCC86A}"/>
          </ac:picMkLst>
        </pc:picChg>
        <pc:picChg chg="add mod">
          <ac:chgData name="Azat Davletshin" userId="f3a3899e80e01509" providerId="LiveId" clId="{C8D0D674-82F5-41A7-93E2-9B8CDC074D9B}" dt="2023-10-17T10:43:52.358" v="2693" actId="1076"/>
          <ac:picMkLst>
            <pc:docMk/>
            <pc:sldMk cId="345296409" sldId="310"/>
            <ac:picMk id="5" creationId="{5926C045-9A19-1403-0354-C58A47D7B08C}"/>
          </ac:picMkLst>
        </pc:picChg>
        <pc:picChg chg="add mod">
          <ac:chgData name="Azat Davletshin" userId="f3a3899e80e01509" providerId="LiveId" clId="{C8D0D674-82F5-41A7-93E2-9B8CDC074D9B}" dt="2023-10-17T10:43:52.358" v="2693" actId="1076"/>
          <ac:picMkLst>
            <pc:docMk/>
            <pc:sldMk cId="345296409" sldId="310"/>
            <ac:picMk id="6" creationId="{7CB7B97B-C763-2372-C41A-8E9DD6ED4F51}"/>
          </ac:picMkLst>
        </pc:picChg>
        <pc:picChg chg="mod">
          <ac:chgData name="Azat Davletshin" userId="f3a3899e80e01509" providerId="LiveId" clId="{C8D0D674-82F5-41A7-93E2-9B8CDC074D9B}" dt="2023-10-17T10:44:26.260" v="2700" actId="1076"/>
          <ac:picMkLst>
            <pc:docMk/>
            <pc:sldMk cId="345296409" sldId="310"/>
            <ac:picMk id="11" creationId="{047CC00C-68E7-366F-248B-D6932162AC67}"/>
          </ac:picMkLst>
        </pc:picChg>
        <pc:picChg chg="mod">
          <ac:chgData name="Azat Davletshin" userId="f3a3899e80e01509" providerId="LiveId" clId="{C8D0D674-82F5-41A7-93E2-9B8CDC074D9B}" dt="2023-10-17T10:44:21.671" v="2699" actId="1076"/>
          <ac:picMkLst>
            <pc:docMk/>
            <pc:sldMk cId="345296409" sldId="310"/>
            <ac:picMk id="14" creationId="{8A2DA2D6-F942-CAF0-C479-02BF0CB0E812}"/>
          </ac:picMkLst>
        </pc:picChg>
      </pc:sldChg>
      <pc:sldChg chg="addSp delSp modSp new mod modNotesTx">
        <pc:chgData name="Azat Davletshin" userId="f3a3899e80e01509" providerId="LiveId" clId="{C8D0D674-82F5-41A7-93E2-9B8CDC074D9B}" dt="2023-10-22T17:00:49.727" v="4390" actId="313"/>
        <pc:sldMkLst>
          <pc:docMk/>
          <pc:sldMk cId="5364852" sldId="311"/>
        </pc:sldMkLst>
        <pc:spChg chg="add del mod">
          <ac:chgData name="Azat Davletshin" userId="f3a3899e80e01509" providerId="LiveId" clId="{C8D0D674-82F5-41A7-93E2-9B8CDC074D9B}" dt="2023-10-21T12:09:51.625" v="2783" actId="21"/>
          <ac:spMkLst>
            <pc:docMk/>
            <pc:sldMk cId="5364852" sldId="311"/>
            <ac:spMk id="5" creationId="{4ACEF57B-F1A9-0E75-6F7A-A064480FA576}"/>
          </ac:spMkLst>
        </pc:spChg>
        <pc:spChg chg="add mod">
          <ac:chgData name="Azat Davletshin" userId="f3a3899e80e01509" providerId="LiveId" clId="{C8D0D674-82F5-41A7-93E2-9B8CDC074D9B}" dt="2023-10-21T12:10:01.602" v="2800" actId="20577"/>
          <ac:spMkLst>
            <pc:docMk/>
            <pc:sldMk cId="5364852" sldId="311"/>
            <ac:spMk id="6" creationId="{60F763F0-D891-FB2C-A825-33A505581384}"/>
          </ac:spMkLst>
        </pc:spChg>
        <pc:spChg chg="add mod">
          <ac:chgData name="Azat Davletshin" userId="f3a3899e80e01509" providerId="LiveId" clId="{C8D0D674-82F5-41A7-93E2-9B8CDC074D9B}" dt="2023-10-21T12:11:55.680" v="2807" actId="313"/>
          <ac:spMkLst>
            <pc:docMk/>
            <pc:sldMk cId="5364852" sldId="311"/>
            <ac:spMk id="8" creationId="{DE47579E-B0E2-A008-160F-6467E15B1CE8}"/>
          </ac:spMkLst>
        </pc:spChg>
        <pc:spChg chg="add mod">
          <ac:chgData name="Azat Davletshin" userId="f3a3899e80e01509" providerId="LiveId" clId="{C8D0D674-82F5-41A7-93E2-9B8CDC074D9B}" dt="2023-10-21T12:20:53.692" v="2882" actId="1076"/>
          <ac:spMkLst>
            <pc:docMk/>
            <pc:sldMk cId="5364852" sldId="311"/>
            <ac:spMk id="10" creationId="{C8CCBE86-BA7E-69C2-99A6-7053DFBBB190}"/>
          </ac:spMkLst>
        </pc:spChg>
        <pc:spChg chg="add mod">
          <ac:chgData name="Azat Davletshin" userId="f3a3899e80e01509" providerId="LiveId" clId="{C8D0D674-82F5-41A7-93E2-9B8CDC074D9B}" dt="2023-10-21T12:20:47.086" v="2881" actId="1076"/>
          <ac:spMkLst>
            <pc:docMk/>
            <pc:sldMk cId="5364852" sldId="311"/>
            <ac:spMk id="14" creationId="{58553EB1-0ABC-3ECB-F15E-749C4F2A5242}"/>
          </ac:spMkLst>
        </pc:spChg>
        <pc:picChg chg="add mod">
          <ac:chgData name="Azat Davletshin" userId="f3a3899e80e01509" providerId="LiveId" clId="{C8D0D674-82F5-41A7-93E2-9B8CDC074D9B}" dt="2023-10-21T12:16:01.839" v="2835" actId="1076"/>
          <ac:picMkLst>
            <pc:docMk/>
            <pc:sldMk cId="5364852" sldId="311"/>
            <ac:picMk id="3" creationId="{4A2DDF0B-0B22-0DEC-3AD0-0882956BE38D}"/>
          </ac:picMkLst>
        </pc:picChg>
        <pc:picChg chg="add mod">
          <ac:chgData name="Azat Davletshin" userId="f3a3899e80e01509" providerId="LiveId" clId="{C8D0D674-82F5-41A7-93E2-9B8CDC074D9B}" dt="2023-10-21T12:16:04.825" v="2836" actId="1076"/>
          <ac:picMkLst>
            <pc:docMk/>
            <pc:sldMk cId="5364852" sldId="311"/>
            <ac:picMk id="12" creationId="{A297DE61-863B-F058-0D0B-6D86A560B1F0}"/>
          </ac:picMkLst>
        </pc:picChg>
      </pc:sldChg>
      <pc:sldChg chg="add">
        <pc:chgData name="Azat Davletshin" userId="f3a3899e80e01509" providerId="LiveId" clId="{C8D0D674-82F5-41A7-93E2-9B8CDC074D9B}" dt="2023-10-23T22:07:56.167" v="11995"/>
        <pc:sldMkLst>
          <pc:docMk/>
          <pc:sldMk cId="3662234891" sldId="312"/>
        </pc:sldMkLst>
      </pc:sldChg>
    </pc:docChg>
  </pc:docChgLst>
  <pc:docChgLst>
    <pc:chgData name="Azat Davletshin" userId="f3a3899e80e01509" providerId="LiveId" clId="{3673DDEC-9A1B-4DA8-B5AB-D8E1AF6E81FB}"/>
    <pc:docChg chg="undo custSel delSld modSld">
      <pc:chgData name="Azat Davletshin" userId="f3a3899e80e01509" providerId="LiveId" clId="{3673DDEC-9A1B-4DA8-B5AB-D8E1AF6E81FB}" dt="2023-10-30T09:05:22.385" v="94" actId="6549"/>
      <pc:docMkLst>
        <pc:docMk/>
      </pc:docMkLst>
      <pc:sldChg chg="modNotesTx">
        <pc:chgData name="Azat Davletshin" userId="f3a3899e80e01509" providerId="LiveId" clId="{3673DDEC-9A1B-4DA8-B5AB-D8E1AF6E81FB}" dt="2023-10-30T09:04:18.209" v="86" actId="6549"/>
        <pc:sldMkLst>
          <pc:docMk/>
          <pc:sldMk cId="3051595912" sldId="259"/>
        </pc:sldMkLst>
      </pc:sldChg>
      <pc:sldChg chg="modNotesTx">
        <pc:chgData name="Azat Davletshin" userId="f3a3899e80e01509" providerId="LiveId" clId="{3673DDEC-9A1B-4DA8-B5AB-D8E1AF6E81FB}" dt="2023-10-30T09:04:00.574" v="84" actId="6549"/>
        <pc:sldMkLst>
          <pc:docMk/>
          <pc:sldMk cId="1336602129" sldId="260"/>
        </pc:sldMkLst>
      </pc:sldChg>
      <pc:sldChg chg="modNotesTx">
        <pc:chgData name="Azat Davletshin" userId="f3a3899e80e01509" providerId="LiveId" clId="{3673DDEC-9A1B-4DA8-B5AB-D8E1AF6E81FB}" dt="2023-10-30T09:04:23.378" v="87" actId="6549"/>
        <pc:sldMkLst>
          <pc:docMk/>
          <pc:sldMk cId="1475609088" sldId="261"/>
        </pc:sldMkLst>
      </pc:sldChg>
      <pc:sldChg chg="modNotesTx">
        <pc:chgData name="Azat Davletshin" userId="f3a3899e80e01509" providerId="LiveId" clId="{3673DDEC-9A1B-4DA8-B5AB-D8E1AF6E81FB}" dt="2023-10-30T09:04:31.773" v="88" actId="6549"/>
        <pc:sldMkLst>
          <pc:docMk/>
          <pc:sldMk cId="2085604738" sldId="262"/>
        </pc:sldMkLst>
      </pc:sldChg>
      <pc:sldChg chg="modNotesTx">
        <pc:chgData name="Azat Davletshin" userId="f3a3899e80e01509" providerId="LiveId" clId="{3673DDEC-9A1B-4DA8-B5AB-D8E1AF6E81FB}" dt="2023-10-30T09:04:07.117" v="85" actId="6549"/>
        <pc:sldMkLst>
          <pc:docMk/>
          <pc:sldMk cId="990664082" sldId="263"/>
        </pc:sldMkLst>
      </pc:sldChg>
      <pc:sldChg chg="modNotesTx">
        <pc:chgData name="Azat Davletshin" userId="f3a3899e80e01509" providerId="LiveId" clId="{3673DDEC-9A1B-4DA8-B5AB-D8E1AF6E81FB}" dt="2023-10-30T09:04:37.339" v="89" actId="20577"/>
        <pc:sldMkLst>
          <pc:docMk/>
          <pc:sldMk cId="375921370" sldId="264"/>
        </pc:sldMkLst>
      </pc:sldChg>
      <pc:sldChg chg="modNotesTx">
        <pc:chgData name="Azat Davletshin" userId="f3a3899e80e01509" providerId="LiveId" clId="{3673DDEC-9A1B-4DA8-B5AB-D8E1AF6E81FB}" dt="2023-10-30T09:02:48.822" v="75" actId="6549"/>
        <pc:sldMkLst>
          <pc:docMk/>
          <pc:sldMk cId="376748017" sldId="265"/>
        </pc:sldMkLst>
      </pc:sldChg>
      <pc:sldChg chg="modNotesTx">
        <pc:chgData name="Azat Davletshin" userId="f3a3899e80e01509" providerId="LiveId" clId="{3673DDEC-9A1B-4DA8-B5AB-D8E1AF6E81FB}" dt="2023-10-30T09:04:45.557" v="90" actId="6549"/>
        <pc:sldMkLst>
          <pc:docMk/>
          <pc:sldMk cId="2322537440" sldId="266"/>
        </pc:sldMkLst>
      </pc:sldChg>
      <pc:sldChg chg="modNotesTx">
        <pc:chgData name="Azat Davletshin" userId="f3a3899e80e01509" providerId="LiveId" clId="{3673DDEC-9A1B-4DA8-B5AB-D8E1AF6E81FB}" dt="2023-10-30T09:04:54.032" v="91" actId="6549"/>
        <pc:sldMkLst>
          <pc:docMk/>
          <pc:sldMk cId="1824343899" sldId="267"/>
        </pc:sldMkLst>
      </pc:sldChg>
      <pc:sldChg chg="modNotesTx">
        <pc:chgData name="Azat Davletshin" userId="f3a3899e80e01509" providerId="LiveId" clId="{3673DDEC-9A1B-4DA8-B5AB-D8E1AF6E81FB}" dt="2023-10-30T09:05:03.083" v="92" actId="6549"/>
        <pc:sldMkLst>
          <pc:docMk/>
          <pc:sldMk cId="2914117114" sldId="268"/>
        </pc:sldMkLst>
      </pc:sldChg>
      <pc:sldChg chg="modNotesTx">
        <pc:chgData name="Azat Davletshin" userId="f3a3899e80e01509" providerId="LiveId" clId="{3673DDEC-9A1B-4DA8-B5AB-D8E1AF6E81FB}" dt="2023-10-30T09:02:56.438" v="76" actId="20577"/>
        <pc:sldMkLst>
          <pc:docMk/>
          <pc:sldMk cId="768708555" sldId="280"/>
        </pc:sldMkLst>
      </pc:sldChg>
      <pc:sldChg chg="modNotesTx">
        <pc:chgData name="Azat Davletshin" userId="f3a3899e80e01509" providerId="LiveId" clId="{3673DDEC-9A1B-4DA8-B5AB-D8E1AF6E81FB}" dt="2023-10-30T09:03:44.454" v="82" actId="6549"/>
        <pc:sldMkLst>
          <pc:docMk/>
          <pc:sldMk cId="1288357925" sldId="282"/>
        </pc:sldMkLst>
      </pc:sldChg>
      <pc:sldChg chg="modNotesTx">
        <pc:chgData name="Azat Davletshin" userId="f3a3899e80e01509" providerId="LiveId" clId="{3673DDEC-9A1B-4DA8-B5AB-D8E1AF6E81FB}" dt="2023-10-30T09:03:54.637" v="83" actId="6549"/>
        <pc:sldMkLst>
          <pc:docMk/>
          <pc:sldMk cId="485276525" sldId="283"/>
        </pc:sldMkLst>
      </pc:sldChg>
      <pc:sldChg chg="modNotesTx">
        <pc:chgData name="Azat Davletshin" userId="f3a3899e80e01509" providerId="LiveId" clId="{3673DDEC-9A1B-4DA8-B5AB-D8E1AF6E81FB}" dt="2023-10-30T09:03:12.146" v="78" actId="6549"/>
        <pc:sldMkLst>
          <pc:docMk/>
          <pc:sldMk cId="1087175391" sldId="284"/>
        </pc:sldMkLst>
      </pc:sldChg>
      <pc:sldChg chg="modNotesTx">
        <pc:chgData name="Azat Davletshin" userId="f3a3899e80e01509" providerId="LiveId" clId="{3673DDEC-9A1B-4DA8-B5AB-D8E1AF6E81FB}" dt="2023-10-30T09:03:05.611" v="77" actId="6549"/>
        <pc:sldMkLst>
          <pc:docMk/>
          <pc:sldMk cId="3694250712" sldId="285"/>
        </pc:sldMkLst>
      </pc:sldChg>
      <pc:sldChg chg="modNotesTx">
        <pc:chgData name="Azat Davletshin" userId="f3a3899e80e01509" providerId="LiveId" clId="{3673DDEC-9A1B-4DA8-B5AB-D8E1AF6E81FB}" dt="2023-10-30T09:03:19.677" v="79" actId="6549"/>
        <pc:sldMkLst>
          <pc:docMk/>
          <pc:sldMk cId="598936176" sldId="286"/>
        </pc:sldMkLst>
      </pc:sldChg>
      <pc:sldChg chg="modNotesTx">
        <pc:chgData name="Azat Davletshin" userId="f3a3899e80e01509" providerId="LiveId" clId="{3673DDEC-9A1B-4DA8-B5AB-D8E1AF6E81FB}" dt="2023-10-30T09:05:10.404" v="93" actId="6549"/>
        <pc:sldMkLst>
          <pc:docMk/>
          <pc:sldMk cId="662167048" sldId="287"/>
        </pc:sldMkLst>
      </pc:sldChg>
      <pc:sldChg chg="addSp delSp modSp mod">
        <pc:chgData name="Azat Davletshin" userId="f3a3899e80e01509" providerId="LiveId" clId="{3673DDEC-9A1B-4DA8-B5AB-D8E1AF6E81FB}" dt="2023-10-30T08:50:05.274" v="11" actId="1076"/>
        <pc:sldMkLst>
          <pc:docMk/>
          <pc:sldMk cId="4015113408" sldId="288"/>
        </pc:sldMkLst>
        <pc:picChg chg="add mod">
          <ac:chgData name="Azat Davletshin" userId="f3a3899e80e01509" providerId="LiveId" clId="{3673DDEC-9A1B-4DA8-B5AB-D8E1AF6E81FB}" dt="2023-10-30T08:48:30.236" v="3" actId="1076"/>
          <ac:picMkLst>
            <pc:docMk/>
            <pc:sldMk cId="4015113408" sldId="288"/>
            <ac:picMk id="4" creationId="{65370C13-36AE-A6AE-C00B-1862C3B307FF}"/>
          </ac:picMkLst>
        </pc:picChg>
        <pc:picChg chg="add mod">
          <ac:chgData name="Azat Davletshin" userId="f3a3899e80e01509" providerId="LiveId" clId="{3673DDEC-9A1B-4DA8-B5AB-D8E1AF6E81FB}" dt="2023-10-30T08:48:54.797" v="5" actId="1076"/>
          <ac:picMkLst>
            <pc:docMk/>
            <pc:sldMk cId="4015113408" sldId="288"/>
            <ac:picMk id="6" creationId="{FBD6F1FF-7C86-142F-A1A7-562AEA4AB63C}"/>
          </ac:picMkLst>
        </pc:picChg>
        <pc:picChg chg="del">
          <ac:chgData name="Azat Davletshin" userId="f3a3899e80e01509" providerId="LiveId" clId="{3673DDEC-9A1B-4DA8-B5AB-D8E1AF6E81FB}" dt="2023-10-30T08:46:50.233" v="0" actId="21"/>
          <ac:picMkLst>
            <pc:docMk/>
            <pc:sldMk cId="4015113408" sldId="288"/>
            <ac:picMk id="7" creationId="{F6887CEB-0FA6-73BF-1CB9-4DE7E48B54EF}"/>
          </ac:picMkLst>
        </pc:picChg>
        <pc:picChg chg="add mod">
          <ac:chgData name="Azat Davletshin" userId="f3a3899e80e01509" providerId="LiveId" clId="{3673DDEC-9A1B-4DA8-B5AB-D8E1AF6E81FB}" dt="2023-10-30T08:49:22.358" v="7" actId="1076"/>
          <ac:picMkLst>
            <pc:docMk/>
            <pc:sldMk cId="4015113408" sldId="288"/>
            <ac:picMk id="11" creationId="{AE1CBDAB-8D05-E567-200E-7B0FC8C4957C}"/>
          </ac:picMkLst>
        </pc:picChg>
        <pc:picChg chg="add mod">
          <ac:chgData name="Azat Davletshin" userId="f3a3899e80e01509" providerId="LiveId" clId="{3673DDEC-9A1B-4DA8-B5AB-D8E1AF6E81FB}" dt="2023-10-30T08:50:05.274" v="11" actId="1076"/>
          <ac:picMkLst>
            <pc:docMk/>
            <pc:sldMk cId="4015113408" sldId="288"/>
            <ac:picMk id="13" creationId="{D3C23430-BFFC-0C55-626A-D6FB2CDF01A5}"/>
          </ac:picMkLst>
        </pc:picChg>
      </pc:sldChg>
      <pc:sldChg chg="modNotesTx">
        <pc:chgData name="Azat Davletshin" userId="f3a3899e80e01509" providerId="LiveId" clId="{3673DDEC-9A1B-4DA8-B5AB-D8E1AF6E81FB}" dt="2023-10-30T09:05:22.385" v="94" actId="6549"/>
        <pc:sldMkLst>
          <pc:docMk/>
          <pc:sldMk cId="1298330371" sldId="289"/>
        </pc:sldMkLst>
      </pc:sldChg>
      <pc:sldChg chg="modSp mod">
        <pc:chgData name="Azat Davletshin" userId="f3a3899e80e01509" providerId="LiveId" clId="{3673DDEC-9A1B-4DA8-B5AB-D8E1AF6E81FB}" dt="2023-10-30T08:50:53.455" v="66" actId="20577"/>
        <pc:sldMkLst>
          <pc:docMk/>
          <pc:sldMk cId="3549557539" sldId="290"/>
        </pc:sldMkLst>
        <pc:spChg chg="mod">
          <ac:chgData name="Azat Davletshin" userId="f3a3899e80e01509" providerId="LiveId" clId="{3673DDEC-9A1B-4DA8-B5AB-D8E1AF6E81FB}" dt="2023-10-30T08:50:53.455" v="66" actId="20577"/>
          <ac:spMkLst>
            <pc:docMk/>
            <pc:sldMk cId="3549557539" sldId="290"/>
            <ac:spMk id="6" creationId="{5F3541B7-B776-E157-8255-86EC390478D5}"/>
          </ac:spMkLst>
        </pc:spChg>
      </pc:sldChg>
      <pc:sldChg chg="del">
        <pc:chgData name="Azat Davletshin" userId="f3a3899e80e01509" providerId="LiveId" clId="{3673DDEC-9A1B-4DA8-B5AB-D8E1AF6E81FB}" dt="2023-10-30T08:47:08.852" v="1" actId="47"/>
        <pc:sldMkLst>
          <pc:docMk/>
          <pc:sldMk cId="3043102815" sldId="292"/>
        </pc:sldMkLst>
      </pc:sldChg>
      <pc:sldChg chg="del">
        <pc:chgData name="Azat Davletshin" userId="f3a3899e80e01509" providerId="LiveId" clId="{3673DDEC-9A1B-4DA8-B5AB-D8E1AF6E81FB}" dt="2023-10-30T08:47:08.852" v="1" actId="47"/>
        <pc:sldMkLst>
          <pc:docMk/>
          <pc:sldMk cId="3251357309" sldId="295"/>
        </pc:sldMkLst>
      </pc:sldChg>
      <pc:sldChg chg="del">
        <pc:chgData name="Azat Davletshin" userId="f3a3899e80e01509" providerId="LiveId" clId="{3673DDEC-9A1B-4DA8-B5AB-D8E1AF6E81FB}" dt="2023-10-30T08:47:08.852" v="1" actId="47"/>
        <pc:sldMkLst>
          <pc:docMk/>
          <pc:sldMk cId="3997978525" sldId="296"/>
        </pc:sldMkLst>
      </pc:sldChg>
      <pc:sldChg chg="del">
        <pc:chgData name="Azat Davletshin" userId="f3a3899e80e01509" providerId="LiveId" clId="{3673DDEC-9A1B-4DA8-B5AB-D8E1AF6E81FB}" dt="2023-10-30T08:47:08.852" v="1" actId="47"/>
        <pc:sldMkLst>
          <pc:docMk/>
          <pc:sldMk cId="3780534103" sldId="308"/>
        </pc:sldMkLst>
      </pc:sldChg>
      <pc:sldChg chg="del">
        <pc:chgData name="Azat Davletshin" userId="f3a3899e80e01509" providerId="LiveId" clId="{3673DDEC-9A1B-4DA8-B5AB-D8E1AF6E81FB}" dt="2023-10-30T08:47:08.852" v="1" actId="47"/>
        <pc:sldMkLst>
          <pc:docMk/>
          <pc:sldMk cId="2935359589" sldId="309"/>
        </pc:sldMkLst>
      </pc:sldChg>
      <pc:sldChg chg="del">
        <pc:chgData name="Azat Davletshin" userId="f3a3899e80e01509" providerId="LiveId" clId="{3673DDEC-9A1B-4DA8-B5AB-D8E1AF6E81FB}" dt="2023-10-30T08:47:08.852" v="1" actId="47"/>
        <pc:sldMkLst>
          <pc:docMk/>
          <pc:sldMk cId="345296409" sldId="310"/>
        </pc:sldMkLst>
      </pc:sldChg>
      <pc:sldChg chg="modNotesTx">
        <pc:chgData name="Azat Davletshin" userId="f3a3899e80e01509" providerId="LiveId" clId="{3673DDEC-9A1B-4DA8-B5AB-D8E1AF6E81FB}" dt="2023-10-30T09:03:31.064" v="80" actId="20577"/>
        <pc:sldMkLst>
          <pc:docMk/>
          <pc:sldMk cId="5364852" sldId="311"/>
        </pc:sldMkLst>
      </pc:sldChg>
      <pc:sldChg chg="del">
        <pc:chgData name="Azat Davletshin" userId="f3a3899e80e01509" providerId="LiveId" clId="{3673DDEC-9A1B-4DA8-B5AB-D8E1AF6E81FB}" dt="2023-10-30T08:47:08.852" v="1" actId="47"/>
        <pc:sldMkLst>
          <pc:docMk/>
          <pc:sldMk cId="3662234891" sldId="312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1T11:34:09.32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1 755 24575,'2'-15'0,"1"1"0,1-1 0,0 1 0,1 0 0,0 0 0,1 0 0,12-19 0,-17 31 0,0-1 0,0 1 0,1 0 0,-1-1 0,0 1 0,1 0 0,-1 0 0,1 0 0,0 0 0,0 0 0,0 1 0,0-1 0,0 0 0,0 1 0,0-1 0,0 1 0,1 0 0,-1 0 0,1 0 0,-1 0 0,0 0 0,1 1 0,0-1 0,-1 1 0,1-1 0,-1 1 0,1 0 0,0 0 0,-1 0 0,3 1 0,-1 0 0,0 1 0,0 0 0,0 0 0,0 0 0,-1 1 0,1-1 0,-1 1 0,0 0 0,0 0 0,0 0 0,0 0 0,0 1 0,-1-1 0,1 1 0,-1 0 0,0-1 0,2 7 0,98 240 0,-35-79 0,-32-63 0,-28-83 0,1 1 0,0-2 0,2 1 0,14 25 0,-24-50 0,0 0 0,0 1 0,0-1 0,0 0 0,0 1 0,1-1 0,-1 0 0,0 0 0,0 1 0,0-1 0,0 0 0,0 0 0,0 0 0,1 1 0,-1-1 0,0 0 0,0 0 0,0 0 0,0 1 0,1-1 0,-1 0 0,0 0 0,0 0 0,1 0 0,-1 0 0,0 1 0,0-1 0,1 0 0,-1 0 0,0 0 0,0 0 0,1 0 0,-1 0 0,0 0 0,0 0 0,1 0 0,-1 0 0,0 0 0,1 0 0,-1 0 0,0 0 0,0 0 0,1-1 0,-1 1 0,0 0 0,0 0 0,0 0 0,1 0 0,-1 0 0,0 0 0,0-1 0,1 1 0,-1 0 0,0 0 0,0 0 0,0-1 0,7-22 0,-2-29 0,-4 3 0,2 0 0,1 1 0,15-61 0,-8 45 0,-2-1 0,-4-1 0,-2 1 0,-7-83 0,1 10 0,5 99 0,-1 23 0,0-1 0,-1 0 0,-3-24 0,2 37 0,1 1 0,-1 0 0,1 0 0,-1 1 0,0-1 0,0 0 0,0 0 0,-1 0 0,1 0 0,-1 1 0,1-1 0,-1 1 0,0-1 0,0 1 0,0 0 0,0 0 0,-1 0 0,1 0 0,0 0 0,-1 0 0,0 0 0,1 1 0,-1 0 0,-4-2 0,1 1 0,0 0 0,0 0 0,0 0 0,0 0 0,1-1 0,-1 0 0,1 0 0,-1-1 0,-6-5 0,10 5 0,-1 1 0,1-1 0,0 1 0,0-1 0,0 0 0,1 0 0,-1 0 0,1 0 0,0 0 0,0 0 0,0 0 0,1-1 0,0 1 0,-1 0 0,2-6 0,-1 0 0,0 1 0,0 0 0,1 0 0,0 0 0,1 0 0,0 0 0,1 0 0,0 0 0,0 0 0,8-14 0,-9 20 0,0 0 0,0 0 0,1 0 0,-1 0 0,1 1 0,-1-1 0,1 1 0,0 0 0,0 0 0,0 0 0,0 0 0,1 1 0,-1-1 0,0 1 0,1 0 0,-1 0 0,1 0 0,-1 0 0,1 0 0,-1 1 0,1 0 0,-1 0 0,1 0 0,0 0 0,-1 0 0,1 1 0,-1-1 0,1 1 0,-1 0 0,6 2 0,5 3 0,0 0 0,0 1 0,-1 1 0,1 0 0,21 18 0,31 19 0,-15-15 0,63 50 0,-13-8 0,-61-46 0,-1 1 0,59 54 0,-86-69 0,-1 1 0,0 0 0,-1 0 0,0 1 0,-1 1 0,-1-1 0,0 2 0,-1-1 0,0 1 0,-2 0 0,5 17 0,30 173 0,-29-148 0,-10-53 0,-1 0 0,1 1 0,-1-1 0,0 1 0,0-1 0,0 1 0,-1-1 0,0 1 0,0-1 0,0 0 0,-1 1 0,0-1 0,0 0 0,0 0 0,-1 0 0,-3 5 0,1-3 0,0 0 0,-1-1 0,0 0 0,0 0 0,-1-1 0,1 1 0,-1-2 0,-1 1 0,-12 6 0,1-3 0,0 0 0,-1-2 0,0 0 0,0-1 0,0-1 0,-1-1 0,1-1 0,-22 0 0,33-2 0,-2 1 0,0-1 0,-1-1 0,1 0 0,0 0 0,-21-6 0,29 5 0,0 1 0,0-1 0,0 1 0,0-1 0,0 0 0,1 0 0,-1 0 0,0 0 0,1-1 0,0 1 0,-1-1 0,1 0 0,0 1 0,1-1 0,-1 0 0,0 0 0,1 0 0,-1 0 0,1 0 0,0-1 0,0 1 0,0 0 0,0-7 0,-3-22 0,1 0 0,1 0 0,2 0 0,1 0 0,11-64 0,5 36 0,-13 51 0,0-1 0,-1 0 0,0 0 0,-1 0 0,0 0 0,0 0 0,-1-1 0,0 1 0,-1 0 0,-1-1 0,1 1 0,-2 0 0,-2-11 0,-33-109 0,34 128 0,-3 13 0,-3 15 0,-5 28 0,-131 422 0,89-317 0,25-58 0,-6 19 0,28-88 0,-1 0 0,-2-1 0,-24 43 0,-10 29 0,-10 39-1365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1T12:07:49.96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0 246 24575,'68'-2'0,"-42"0"0,-1 1 0,0 1 0,0 1 0,0 2 0,0 0 0,0 1 0,40 14 0,-43-11 0,0-1 0,0-1 0,0-1 0,0-1 0,1-1 0,38-1 0,-36-1 0,0 0 0,0 2 0,-1 1 0,1 1 0,30 9 0,-18-3 0,0-2 0,1-2 0,0-1 0,1-2 0,-1-2 0,0-1 0,49-7 0,-63 3 0,0 0 0,38-13 0,-1-1 0,21-8 0,-64 19 0,1 1 0,-1 0 0,2 1 0,30-3 0,-22 4 0,-1 0 0,0-2 0,0-1 0,0-1 0,-1-2 0,0 0 0,-1-2 0,0-1 0,27-18 0,-36 21 0,0 1 0,1 0 0,0 1 0,1 1 0,-1 0 0,1 2 0,0 0 0,1 1 0,-1 1 0,1 0 0,23 1 0,1 3 0,52 0 0,-87-1 0,-1-1 0,0 0 0,1-1 0,-1 1 0,0-1 0,0-1 0,0 1 0,0-1 0,11-7 0,-17 10 0,0-1 0,0 1 0,-1 0 0,1-1 0,0 1 0,-1-1 0,1 1 0,-1-1 0,1 1 0,0-1 0,-1 0 0,1 1 0,-1-1 0,1 0 0,-1 1 0,0-1 0,1 0 0,-1 1 0,0-1 0,1 0 0,-1 0 0,0 1 0,0-1 0,0 0 0,0 0 0,0 0 0,0 1 0,0-1 0,0 0 0,0 0 0,0 0 0,0 1 0,0-1 0,-1 0 0,1 0 0,0 1 0,-1-1 0,1 0 0,0 0 0,-1 1 0,1-1 0,-1 0 0,1 1 0,-1-1 0,1 1 0,-2-2 0,0 1 0,1-1 0,-1 1 0,0 0 0,0 0 0,0 0 0,0 0 0,0 0 0,0 1 0,0-1 0,0 0 0,0 1 0,0-1 0,0 1 0,0 0 0,-1 0 0,1 0 0,-2 0 0,1 1 0,-1 0 0,1 0 0,0 0 0,0 0 0,0 0 0,0 1 0,0-1 0,0 1 0,0 0 0,1 0 0,-1 0 0,0 0 0,1 0 0,0 1 0,0-1 0,0 1 0,0 0 0,0-1 0,-3 6 0,0 5 0,0-1 0,0 1 0,-4 22 0,-6 15 0,14-49 0,1 0 0,-1 1 0,1-1 0,-1 0 0,0 0 0,0 0 0,1 0 0,-1 0 0,0 0 0,0 0 0,0 0 0,0 0 0,0 0 0,0 0 0,-2 1 0,3-2 0,-1 0 0,1 0 0,-1 0 0,1 0 0,-1 0 0,1 0 0,-1 0 0,1 0 0,-1 0 0,1 0 0,-1 0 0,1 0 0,-1-1 0,1 1 0,-1 0 0,1 0 0,-1 0 0,1-1 0,0 1 0,-1 0 0,1 0 0,-1-1 0,1 1 0,0 0 0,-1-1 0,1 1 0,-1-1 0,0-1 0,0 0 0,0 1 0,0-1 0,1 0 0,-1 0 0,0 0 0,1 0 0,-1 0 0,1 0 0,0 0 0,0 0 0,-1 0 0,1 0 0,1 0 0,-1 0 0,0 0 0,0 0 0,1 0 0,0-2 0,1-1 0,1 0 0,0 0 0,0 0 0,1 1 0,-1-1 0,1 1 0,0 0 0,0 0 0,0 0 0,0 1 0,1-1 0,0 1 0,0 0 0,0 1 0,7-4 0,0 0 0,0 2 0,1-1 0,-1 1 0,1 1 0,20-3 0,-20 5 0,0 0 0,0 1 0,0 0 0,-1 1 0,1 0 0,0 1 0,16 5 0,-22-5 0,0 1 0,0 0 0,0 0 0,-1 1 0,1 0 0,-1 0 0,0 0 0,0 1 0,-1 0 0,1 0 0,-1 0 0,0 1 0,8 11 0,23 38-1365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5T14:28:20.53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710 0 24575,'1'54'0,"-2"52"0,0-96 0,0 0 0,-1 0 0,0 0 0,-1 0 0,0 0 0,-1-1 0,0 0 0,-6 12 0,-18 29 0,-22 57 0,23-46 0,21-47 0,2 0 0,-1 0 0,2 1 0,-2 14 0,2-13 0,0 0 0,-1 0 0,-9 22 0,-122 245 0,90-215 0,34-54 0,1 0 0,1 1 0,0 0 0,-12 31 0,-16 42 0,27-67 0,0 1 0,2-1 0,0 2 0,2-1 0,-7 37 0,12-47 0,-1-1 0,-1 1 0,0-1 0,0 0 0,-1 0 0,0 0 0,-1 0 0,0-1 0,-12 17 0,-4 0 0,0-1 0,-26 24 0,24-27 0,18-17-195,0 0 0,0 0 0,0 0 0,1 1 0,0-1 0,-6 15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5T14:28:23.41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1154 0 24575,'0'31'0,"2"-18"0,-2 1 0,0-1 0,0 1 0,-2-1 0,1 1 0,-2-1 0,0 0 0,0 0 0,-1 0 0,-1 0 0,-6 12 0,-24 31 0,-42 51 0,42-61 0,-97 135 0,118-165 0,-1 0 0,0-1 0,-1-1 0,-1 0 0,-1-1 0,0-1 0,0 0 0,-1-2 0,-23 10 0,-56 35 0,78-39 0,0 0 0,2 2 0,0 0 0,0 2 0,2 0 0,-23 36 0,-39 46 0,4-27 0,40-42 0,-41 52 0,57-58 0,1 2 0,1 0 0,-23 59 0,3-5 0,33-74-227,-1-1-1,1 1 1,1 0-1,-1 0 1,0 11-1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5T14:28:31.23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789 0 24575,'-3'5'0,"0"-1"0,0 0 0,0 1 0,0-1 0,-1 0 0,1-1 0,-1 1 0,0-1 0,0 0 0,-1 0 0,-5 4 0,-5 4 0,3-1 0,0-1 0,-1-1 0,0 0 0,-1 0 0,0-1 0,-28 9 0,32-11 0,1 0 0,0 1 0,0-1 0,0 2 0,1-1 0,0 1 0,1 1 0,-14 15 0,-18 16 0,-11-1 0,-2-3 0,-1-3 0,-64 30 0,45-24 0,65-35 0,1 0 0,-1 0 0,0 0 0,1-1 0,-1 0 0,0-1 0,0 0 0,0 0 0,-1 0 0,-10-1 0,16 0 0,0 0 0,0 0 0,0-1 0,0 1 0,0-1 0,1 1 0,-1-1 0,0 0 0,0 1 0,0-1 0,1 0 0,-1 0 0,0 0 0,1-1 0,-1 1 0,1 0 0,-1-1 0,1 1 0,0-1 0,0 1 0,0-1 0,-1 1 0,1-1 0,1 0 0,-1 0 0,0 0 0,0 1 0,1-1 0,-1 0 0,1 0 0,-1 0 0,1 0 0,0 0 0,0 0 0,0 0 0,0 0 0,0 0 0,0 0 0,1 0 0,0-3 0,0-2 0,0 1 0,1-1 0,-1 1 0,1-1 0,1 1 0,-1 0 0,1 0 0,0 0 0,0 0 0,1 0 0,0 1 0,0-1 0,0 1 0,0 0 0,1 0 0,0 1 0,0-1 0,0 1 0,1 0 0,8-4 0,7-1 0,0 0 0,0 1 0,1 2 0,39-8 0,-44 12 0,1-2 0,-1 0 0,0-1 0,-1 0 0,1-2 0,-1 0 0,0 0 0,23-16 0,-21 8-105,0 2 0,1 0 0,1 1 0,0 1 0,1 1 0,0 1 0,0 0 0,1 2 0,0 0 0,0 2 0,1 1 0,23-3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5T14:28:35.10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50 1 24575,'0'4'0,"-5"6"0,0 10 0,-5 6 0,-5 3 0,1 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7T08:06:10.05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1272 495 24575,'14'34'0,"-2"1"0,-1 0 0,-2 1 0,-1 0 0,4 47 0,-1-13 0,35 390 0,-45-446 0,3 50 0,-3-60 0,0 1 0,-1-1 0,2 0 0,-1 1 0,0-1 0,1 0 0,0 0 0,0 0 0,0 0 0,5 6 0,-1-9 0,-4-12 0,-2-16 0,0 27 0,-11-105 0,-5 2 0,-4-1 0,-62-187 0,80 284 0,-1 0 0,0 0 0,0 0 0,0 0 0,-1 0 0,-7-9 0,11 16 0,0 0 0,-1-1 0,1 1 0,0 0 0,-1 0 0,1-1 0,0 1 0,-1 0 0,1 0 0,-1 0 0,1-1 0,0 1 0,-1 0 0,1 0 0,-1 0 0,1 0 0,-1 0 0,1 0 0,0 0 0,-1 0 0,1 0 0,-1 0 0,1 0 0,-1 0 0,1 0 0,0 0 0,-1 1 0,1-1 0,-1 0 0,1 0 0,-1 0 0,1 1 0,0-1 0,-1 0 0,1 0 0,0 1 0,-1-1 0,1 0 0,0 1 0,0-1 0,-1 0 0,1 1 0,0-1 0,0 1 0,-1-1 0,1 0 0,0 1 0,0-1 0,0 1 0,0-1 0,0 0 0,0 1 0,0 0 0,-9 29 0,8-27 0,-69 400 0,64-376 0,-3-42 0,-4-49 0,-31-467 0,45-4 0,0 494 0,2 87 0,13 60 0,5 48 0,-5 51 0,23 230 0,-79-578 0,6 29 0,-83-186 0,115 295 0,0 0 0,-1 1 0,1-1 0,-1 1 0,0-1 0,-1 1 0,-5-6 0,9 10 0,-1-1 0,1 1 0,-1 0 0,1-1 0,-1 1 0,1 0 0,-1 0 0,1-1 0,-1 1 0,0 0 0,1 0 0,-1 0 0,1 0 0,-1 0 0,0-1 0,1 1 0,-1 0 0,0 1 0,1-1 0,-1 0 0,1 0 0,-1 0 0,0 0 0,1 0 0,-2 1 0,1 0 0,-1 0 0,1 0 0,0 1 0,-1-1 0,1 0 0,0 1 0,0-1 0,0 1 0,0 0 0,0-1 0,0 1 0,-1 3 0,-11 29 0,2 1 0,-10 53 0,2-5 0,-16 59 0,-23 196 0,52-310 0,2-21 0,-1-18 0,-2-43 0,3-1 0,5-103 0,1 60 0,-1 36 0,1 23 0,-2-1 0,-2 0 0,-13-76 0,6 194 0,8 450 0,2-284 0,-2-1023 0,1 786 0,-5 271 0,0-206 0,-27 132 0,1-49 0,31-155 0,0 1 0,0-1 0,0 0 0,0 0 0,0 0 0,0 1 0,0-1 0,0 0 0,0 0 0,0 0 0,0 1 0,0-1 0,0 0 0,0 0 0,0 0 0,0 0 0,-1 1 0,1-1 0,0 0 0,0 0 0,0 0 0,0 0 0,0 1 0,-1-1 0,1 0 0,0 0 0,0 0 0,0 0 0,-1 0 0,1 0 0,0 0 0,0 0 0,0 0 0,0 0 0,-1 1 0,1-1 0,0 0 0,0 0 0,-1 0 0,1 0 0,0 0 0,0 0 0,0 0 0,-1-1 0,1 1 0,-8-10 0,-2-18 0,-37-258 0,9 44 0,38 239 0,0 0 0,-1 1 0,1-1 0,-1 0 0,0 1 0,0-1 0,0 0 0,-1 1 0,1-1 0,0 1 0,-4-4 0,5 6 0,-1 0 0,1-1 0,0 1 0,-1 0 0,1 0 0,-1 0 0,1 0 0,-1-1 0,1 1 0,-1 0 0,1 0 0,-1 0 0,1 0 0,-1 0 0,1 0 0,-1 0 0,1 1 0,-1-1 0,1 0 0,0 0 0,-1 0 0,1 0 0,-1 1 0,1-1 0,-1 0 0,1 0 0,0 1 0,-1-1 0,1 0 0,0 1 0,-1-1 0,1 0 0,0 1 0,-1-1 0,1 0 0,0 1 0,-1 0 0,-4 7 0,0 1 0,1 0 0,0 0 0,0 0 0,-3 15 0,-133 647 0,123-955 0,8-42 0,9 355 0,-4 269 0,0-238 0,-3 0 0,-28 113 0,18-133 0,17-40 0,0 1 0,0 0 0,0-1 0,-1 1 0,1-1 0,0 1 0,-1-1 0,1 1 0,0-1 0,-1 1 0,1-1 0,-1 1 0,1-1 0,-1 0 0,1 1 0,-1-1 0,1 1 0,-1-1 0,1 0 0,-1 0 0,1 1 0,-1-1 0,1 0 0,-1 0 0,0 0 0,1 0 0,-1 1 0,0-1 0,1 0 0,-1 0 0,1 0 0,-1 0 0,0-1 0,1 1 0,-1 0 0,1 0 0,-1 0 0,0 0 0,1-1 0,-1 1 0,1 0 0,-1 0 0,1-1 0,-1 1 0,1 0 0,-1-1 0,1 1 0,-1-1 0,1 1 0,-1-1 0,1 1 0,0-1 0,-1 1 0,1-1 0,0 1 0,0-1 0,-1 1 0,1-1 0,0 0 0,0 1 0,0-1 0,-1 0 0,-5-18 0,0 0 0,1 0 0,1-1 0,1 1 0,1-1 0,0-36 0,-1-4 0,-1 2 0,3 29 0,-1 1 0,-12-54 0,14 82 0,0 1 0,0-1 0,-1 1 0,1-1 0,0 0 0,0 0 0,0 1 0,-1-1 0,1 0 0,0 1 0,0-1 0,-1 0 0,1 0 0,0 1 0,-1-1 0,1 0 0,0 0 0,-1 0 0,1 0 0,0 1 0,-1-1 0,1 0 0,0 0 0,-1 0 0,1 0 0,-1 0 0,1 0 0,0 0 0,-1 0 0,1 0 0,0 0 0,-1 0 0,1 0 0,0 0 0,-1 0 0,1-1 0,-1 1 0,1 0 0,0 0 0,-1 0 0,1 0 0,0-1 0,0 1 0,-1 0 0,1 0 0,0-1 0,-1 1 0,1 0 0,0 0 0,0-1 0,0 1 0,-1 0 0,1-1 0,0 1 0,0 0 0,0-1 0,0 1 0,0-1 0,-1 1 0,1 0 0,0-1 0,0 1 0,0 0 0,0-1 0,0 1 0,0-1 0,0 1 0,1-1 0,-16 31 0,15-30 0,-40 133 0,30-94 0,-2 0 0,-31 72 0,42-110 0,1 0 0,-1 0 0,1 1 0,-1-1 0,0 0 0,1 0 0,-1 0 0,0 0 0,0 0 0,0 0 0,0 0 0,0 0 0,0 0 0,0-1 0,0 1 0,0 0 0,0-1 0,-2 2 0,3-2 0,-1-1 0,1 1 0,-1 0 0,0 0 0,1 0 0,-1-1 0,1 1 0,-1 0 0,1-1 0,-1 1 0,1 0 0,-1-1 0,1 1 0,-1-1 0,1 1 0,0-1 0,-1 1 0,1-1 0,0 1 0,-1-1 0,1 1 0,0-1 0,0 1 0,-1-1 0,1 1 0,0-2 0,-11-51 0,11 49 0,-13-433 0,14 360 0,-1 165 0,0-66 0,0-63 0,0-254 0,0 348 0,0-48 0,0-8 0,0-29 0,0 8-117,-1-3-132,1 0-1,2 0 0,1 0 1,8-35-1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CA24E4-46E3-4C06-BD61-1AB463949FDC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6A06D6-C06B-4D5D-81C0-527DD374AD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425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A06D6-C06B-4D5D-81C0-527DD374ADE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45301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A06D6-C06B-4D5D-81C0-527DD374ADE9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1523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A06D6-C06B-4D5D-81C0-527DD374ADE9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11593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A06D6-C06B-4D5D-81C0-527DD374ADE9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5918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A06D6-C06B-4D5D-81C0-527DD374ADE9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3545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A06D6-C06B-4D5D-81C0-527DD374ADE9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628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A06D6-C06B-4D5D-81C0-527DD374ADE9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8239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A06D6-C06B-4D5D-81C0-527DD374ADE9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2963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A06D6-C06B-4D5D-81C0-527DD374ADE9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60363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A06D6-C06B-4D5D-81C0-527DD374ADE9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1577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A06D6-C06B-4D5D-81C0-527DD374ADE9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312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A06D6-C06B-4D5D-81C0-527DD374ADE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18090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A06D6-C06B-4D5D-81C0-527DD374ADE9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812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A06D6-C06B-4D5D-81C0-527DD374ADE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0614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ts val="2325"/>
              </a:lnSpc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A06D6-C06B-4D5D-81C0-527DD374ADE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5199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A06D6-C06B-4D5D-81C0-527DD374ADE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891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A06D6-C06B-4D5D-81C0-527DD374ADE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5123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A06D6-C06B-4D5D-81C0-527DD374ADE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86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A06D6-C06B-4D5D-81C0-527DD374ADE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3759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A06D6-C06B-4D5D-81C0-527DD374ADE9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713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9C59E7-193D-D598-B19F-C7622B7F32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CF85E9B-E416-E5F0-0201-B0CC097EB5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55A77D-3704-CD57-52AD-A206F0318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49D68-7F3F-448D-9226-7EEF8EC7EF86}" type="datetime1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6E8A0E-9741-2E59-8488-E8D95EF61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5D20C8-C352-3A05-729E-5B04CEA6D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A681F-E7CB-4BE4-B5B1-4B026C8B23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293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8203EF-528E-F9F3-E554-C87BB205A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2D38FB-A6F3-1505-76C2-5AA3F24FEE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145262-37F3-C742-A3A0-9637138C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7B654-E84F-4978-8606-97497D7E7FBE}" type="datetime1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CD16D0-1BC4-3E38-BFFB-085DD4FE5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1A2B1A-9D98-4F25-8354-868B883DA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A681F-E7CB-4BE4-B5B1-4B026C8B23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945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B36C008-F88F-B15E-E814-A15F999B65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C46FC26-2910-FA19-FB81-381FE02567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7BD69C-E4C5-FB74-EE16-4C83EF5F6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D3841-1906-48C8-9F2C-A2213A1B20CA}" type="datetime1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D67A2-ED85-FB50-AA4C-51A97C0AE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6C9065-79C5-17BC-601A-92F0ACCA5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A681F-E7CB-4BE4-B5B1-4B026C8B23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449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2CD1E8-EB1C-E393-B3A7-7BF6F65A1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C4C933-BAC2-2809-E497-B221FAE490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480B6B-54E0-8423-C1E4-758130517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7F68-2615-4A77-A423-98CA2FD1DE50}" type="datetime1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EF1ED5-B75C-5667-E29C-F542BDF96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9B200D-EDFA-B1E6-CD3E-F65C3C47C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A681F-E7CB-4BE4-B5B1-4B026C8B23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2748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93DC9E-4F54-8B72-0870-1ADB4AAF0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E80BC0C-103B-C921-1C53-E53DC8531E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DE30C4-2D90-79C3-34AC-80FC5CF18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40310-A717-4E86-B303-ED970CF9D039}" type="datetime1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B30602-1537-0996-3B0E-CFADF11B6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3ADC6B-514A-F723-1185-17364B03B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A681F-E7CB-4BE4-B5B1-4B026C8B23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899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A3DAEC-F00C-F778-2001-B8891E2F9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4DDB4C-BEB7-AFF3-DC3A-F478AD3B90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960DCDB-8FE4-5AC7-0263-23C556BBF7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406467-89FE-F6C9-C270-5E67D033A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5D49F-DE63-45E9-B9A9-C42EB5733744}" type="datetime1">
              <a:rPr lang="ru-RU" smtClean="0"/>
              <a:t>30.10.2023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0C50CE6-A692-E129-74AA-D931D081D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391A63-5CC2-0FAB-9F7B-E779603E2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A681F-E7CB-4BE4-B5B1-4B026C8B23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930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434DCD-B6D2-0D7E-D760-456D1911A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3809CAF-E7D0-FF93-76BF-145C521821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095D6CD-F3F5-7819-2290-236C6B6382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13DE1DF-D985-7A9B-6DF3-BE37D9B00A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80517F0-4BFD-FADA-01F4-C2986BF7BB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B2E4060-A432-336C-D54A-78716ECFC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6EBE7-DDDC-414E-A5D1-1242A99353E4}" type="datetime1">
              <a:rPr lang="ru-RU" smtClean="0"/>
              <a:t>30.10.2023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91C0057-DCBD-92A7-C37E-C149AAFDB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F64CB0F-2D3E-B2BB-E1B8-AAC688658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A681F-E7CB-4BE4-B5B1-4B026C8B23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528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5EA4E9-9AFC-A87B-F9BA-08121BA37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0D010EB-809E-63FF-EE45-98D2436D0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C931D-BBE8-4984-B9F8-8EDF4BFC28F8}" type="datetime1">
              <a:rPr lang="ru-RU" smtClean="0"/>
              <a:t>30.10.2023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7215802-8101-01EC-D150-9BFB1BB50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86FCDF4-6778-41E7-EA8E-7334C8014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A681F-E7CB-4BE4-B5B1-4B026C8B23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5412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A00B8A2-A5DC-F4C7-9689-96B0FE903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72B8B-330B-4EB5-8A38-15A1F5970E86}" type="datetime1">
              <a:rPr lang="ru-RU" smtClean="0"/>
              <a:t>30.10.2023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8E72318-CA31-954F-F011-72ADF89B4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8312495-6108-0AC6-2FE5-F631EF642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A681F-E7CB-4BE4-B5B1-4B026C8B23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831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D5CED0-194F-2845-4E61-06510D070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91616D-C3C0-168E-39E5-1D55FFD2EE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79C5E3-18AE-D101-6A24-ED1266B89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E2DAB4-E51E-110F-B1BA-2A8F2D48A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68B2C-70F1-4D71-8A1B-E249D85762F1}" type="datetime1">
              <a:rPr lang="ru-RU" smtClean="0"/>
              <a:t>30.10.2023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A38AB27-3E3F-629E-ADE5-A5DA9139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6E57B3-1A78-EEDD-6D56-3036E9B72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A681F-E7CB-4BE4-B5B1-4B026C8B23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773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38DA91-DF60-570A-CFFE-47579915C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FE95CB-0BEA-D8DA-F456-DAA08E1981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44E436-90AC-7638-DF2E-4775D18EF6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DC00C0-8D53-C64E-34A2-17CE2B8A1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810A1-83CF-4F2F-AA93-C839010CA3B6}" type="datetime1">
              <a:rPr lang="ru-RU" smtClean="0"/>
              <a:t>30.10.2023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A2F653-5EA5-DD0C-133C-FCFC6F1B2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2C64F8D-D775-0FA7-3335-5231BDC82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A681F-E7CB-4BE4-B5B1-4B026C8B23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0530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F78B0B-7DCA-FD01-A1D6-2003046C5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73C6063-0F84-4E4C-4BE9-9065CDEB04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2D8ABB-C754-AFB3-9266-3838306B65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DBE2D-E4EC-4682-BCC0-DB00BA15E5E0}" type="datetime1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89BEDE-9223-AE6D-7C55-6AC16806D2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532002-CE77-E7EA-AE95-4ECD3F669F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A681F-E7CB-4BE4-B5B1-4B026C8B23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814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0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0.png"/><Relationship Id="rId5" Type="http://schemas.openxmlformats.org/officeDocument/2006/relationships/image" Target="../media/image450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30.png"/><Relationship Id="rId4" Type="http://schemas.openxmlformats.org/officeDocument/2006/relationships/customXml" Target="../ink/ink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7.gif"/><Relationship Id="rId7" Type="http://schemas.openxmlformats.org/officeDocument/2006/relationships/customXml" Target="../ink/ink1.xml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11.png"/><Relationship Id="rId5" Type="http://schemas.openxmlformats.org/officeDocument/2006/relationships/image" Target="../media/image9.png"/><Relationship Id="rId10" Type="http://schemas.openxmlformats.org/officeDocument/2006/relationships/customXml" Target="../ink/ink2.xml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customXml" Target="../ink/ink3.xml"/><Relationship Id="rId7" Type="http://schemas.openxmlformats.org/officeDocument/2006/relationships/customXml" Target="../ink/ink5.xml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11" Type="http://schemas.openxmlformats.org/officeDocument/2006/relationships/image" Target="../media/image15.png"/><Relationship Id="rId5" Type="http://schemas.openxmlformats.org/officeDocument/2006/relationships/customXml" Target="../ink/ink4.xml"/><Relationship Id="rId10" Type="http://schemas.openxmlformats.org/officeDocument/2006/relationships/image" Target="../media/image14.png"/><Relationship Id="rId4" Type="http://schemas.openxmlformats.org/officeDocument/2006/relationships/image" Target="../media/image110.png"/><Relationship Id="rId9" Type="http://schemas.openxmlformats.org/officeDocument/2006/relationships/customXml" Target="../ink/ink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C6CB6E-BA99-48E5-915B-3DC2011829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3080" y="2207311"/>
            <a:ext cx="9144000" cy="1714914"/>
          </a:xfrm>
        </p:spPr>
        <p:txBody>
          <a:bodyPr>
            <a:normAutofit/>
          </a:bodyPr>
          <a:lstStyle/>
          <a:p>
            <a:r>
              <a:rPr lang="ru-RU" sz="3600" b="1" dirty="0"/>
              <a:t>Дифракция обратно отраженных электронов</a:t>
            </a:r>
            <a:br>
              <a:rPr lang="ru-RU" sz="3600" b="1" dirty="0"/>
            </a:br>
            <a:r>
              <a:rPr lang="en-US" sz="3600" b="1" dirty="0"/>
              <a:t>Electron Backscatter Diffraction</a:t>
            </a:r>
            <a:endParaRPr lang="ru-RU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856488" y="210393"/>
            <a:ext cx="68620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b="1" dirty="0"/>
              <a:t>РОССИЙСКАЯ АКАДЕМИЯ НАУК </a:t>
            </a:r>
          </a:p>
          <a:p>
            <a:pPr algn="ctr">
              <a:spcBef>
                <a:spcPct val="0"/>
              </a:spcBef>
            </a:pPr>
            <a:r>
              <a:rPr lang="ru-RU" altLang="ru-RU" b="1" dirty="0"/>
              <a:t>УРАЛЬСКОЕ ОТДЕЛЕНИЕ</a:t>
            </a:r>
          </a:p>
          <a:p>
            <a:pPr algn="ctr">
              <a:spcBef>
                <a:spcPct val="0"/>
              </a:spcBef>
            </a:pPr>
            <a:r>
              <a:rPr lang="ru-RU" altLang="ru-RU" b="1" dirty="0"/>
              <a:t>ИНСТИТУТ ГЕОЛОГИИ И ГЕОХИМИИ ИМ. А.Н. ЗАВАРИЦКОГО</a:t>
            </a:r>
          </a:p>
          <a:p>
            <a:endParaRPr lang="ru-RU" dirty="0"/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0EF67509-E429-4D50-A2AA-D2ADDCA65843}"/>
              </a:ext>
            </a:extLst>
          </p:cNvPr>
          <p:cNvSpPr txBox="1">
            <a:spLocks/>
          </p:cNvSpPr>
          <p:nvPr/>
        </p:nvSpPr>
        <p:spPr>
          <a:xfrm>
            <a:off x="1311215" y="4775693"/>
            <a:ext cx="10287215" cy="18719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/>
              <a:t>Замятин Д.А.</a:t>
            </a:r>
            <a:r>
              <a:rPr lang="en-US" b="1" dirty="0"/>
              <a:t>, </a:t>
            </a:r>
            <a:r>
              <a:rPr lang="ru-RU" b="1" u="sng" dirty="0"/>
              <a:t>Давлетшина</a:t>
            </a:r>
            <a:r>
              <a:rPr lang="en-US" b="1" u="sng" dirty="0"/>
              <a:t> </a:t>
            </a:r>
            <a:r>
              <a:rPr lang="ru-RU" b="1" u="sng" dirty="0"/>
              <a:t>А.А.</a:t>
            </a:r>
          </a:p>
          <a:p>
            <a:r>
              <a:rPr lang="ru-RU" sz="2200" dirty="0"/>
              <a:t>Лаборатория физики минералов и функциональных материалов </a:t>
            </a:r>
          </a:p>
          <a:p>
            <a:r>
              <a:rPr lang="ru-RU" sz="2200" dirty="0"/>
              <a:t>Институт геологии и геохимии </a:t>
            </a:r>
            <a:r>
              <a:rPr lang="ru-RU" sz="2200" dirty="0" err="1"/>
              <a:t>УрО</a:t>
            </a:r>
            <a:r>
              <a:rPr lang="ru-RU" sz="2200" dirty="0"/>
              <a:t> РАН им. акад. А.Н. </a:t>
            </a:r>
            <a:r>
              <a:rPr lang="ru-RU" sz="2200" dirty="0" err="1"/>
              <a:t>Заварицкого</a:t>
            </a:r>
            <a:endParaRPr lang="ru-RU" sz="2200" dirty="0"/>
          </a:p>
        </p:txBody>
      </p:sp>
      <p:pic>
        <p:nvPicPr>
          <p:cNvPr id="3" name="Picture 4" descr="Emblem of the organization">
            <a:extLst>
              <a:ext uri="{FF2B5EF4-FFF2-40B4-BE49-F238E27FC236}">
                <a16:creationId xmlns:a16="http://schemas.microsoft.com/office/drawing/2014/main" id="{479B720C-DC1F-6BC3-BD34-43094C7B9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26"/>
            <a:ext cx="2464983" cy="1836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0626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859C9E-B28B-FC39-1BBF-0E0B1C03F6DC}"/>
              </a:ext>
            </a:extLst>
          </p:cNvPr>
          <p:cNvSpPr txBox="1">
            <a:spLocks/>
          </p:cNvSpPr>
          <p:nvPr/>
        </p:nvSpPr>
        <p:spPr>
          <a:xfrm>
            <a:off x="457874" y="331506"/>
            <a:ext cx="10515600" cy="7408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latin typeface="+mn-lt"/>
              </a:rPr>
              <a:t>Какаю информацию можно получить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FB842B-011B-0E0B-DDCA-DD2E486DAAA3}"/>
              </a:ext>
            </a:extLst>
          </p:cNvPr>
          <p:cNvSpPr txBox="1"/>
          <p:nvPr/>
        </p:nvSpPr>
        <p:spPr>
          <a:xfrm>
            <a:off x="328476" y="1744903"/>
            <a:ext cx="480423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u="sng" dirty="0"/>
              <a:t>EBSD – метод анализа микроструктуры </a:t>
            </a:r>
          </a:p>
          <a:p>
            <a:r>
              <a:rPr lang="ru-RU" sz="2000" b="1" dirty="0"/>
              <a:t>В поликристаллических материалах </a:t>
            </a:r>
          </a:p>
          <a:p>
            <a:r>
              <a:rPr lang="ru-RU" sz="2000" dirty="0"/>
              <a:t>• Структуру зерен и их размеры </a:t>
            </a:r>
          </a:p>
          <a:p>
            <a:r>
              <a:rPr lang="ru-RU" sz="2000" dirty="0"/>
              <a:t>• Характеристики границы зерен </a:t>
            </a:r>
          </a:p>
          <a:p>
            <a:r>
              <a:rPr lang="ru-RU" sz="2000" dirty="0"/>
              <a:t>• Выделение и распределение фаз </a:t>
            </a:r>
          </a:p>
          <a:p>
            <a:r>
              <a:rPr lang="ru-RU" sz="2000" dirty="0"/>
              <a:t>• Деформации </a:t>
            </a:r>
          </a:p>
          <a:p>
            <a:r>
              <a:rPr lang="ru-RU" sz="2000" dirty="0"/>
              <a:t>• Измерение характеристик текстуры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D9A5D9-8C7F-8C3F-86F3-23F49FF6B983}"/>
              </a:ext>
            </a:extLst>
          </p:cNvPr>
          <p:cNvSpPr txBox="1"/>
          <p:nvPr/>
        </p:nvSpPr>
        <p:spPr>
          <a:xfrm>
            <a:off x="449241" y="954663"/>
            <a:ext cx="111619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</a:rPr>
              <a:t>Электроны, формирующие дифракционное изображение </a:t>
            </a:r>
            <a:r>
              <a:rPr lang="ru-RU" sz="2000" dirty="0" err="1">
                <a:solidFill>
                  <a:srgbClr val="FF0000"/>
                </a:solidFill>
              </a:rPr>
              <a:t>Кикучи</a:t>
            </a:r>
            <a:r>
              <a:rPr lang="ru-RU" sz="2000" dirty="0">
                <a:solidFill>
                  <a:srgbClr val="FF0000"/>
                </a:solidFill>
              </a:rPr>
              <a:t> (EPSP), выходят с поверхности в несколько нанометров, что определяет высокое пространственное разрешение – до 20 нм и лучше</a:t>
            </a:r>
            <a:r>
              <a:rPr lang="ru-RU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146079-0F8C-345A-414E-8E71693F0F44}"/>
              </a:ext>
            </a:extLst>
          </p:cNvPr>
          <p:cNvSpPr txBox="1"/>
          <p:nvPr/>
        </p:nvSpPr>
        <p:spPr>
          <a:xfrm>
            <a:off x="5598543" y="2078343"/>
            <a:ext cx="633178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/>
              <a:t>В </a:t>
            </a:r>
            <a:r>
              <a:rPr lang="ru-RU" sz="2000" b="1" dirty="0" err="1"/>
              <a:t>монокрасталлическом</a:t>
            </a:r>
            <a:r>
              <a:rPr lang="ru-RU" sz="2000" b="1" dirty="0"/>
              <a:t> материале / нанесенные слои </a:t>
            </a:r>
            <a:r>
              <a:rPr lang="ru-RU" sz="2000" dirty="0"/>
              <a:t>• Ориентация кристаллов </a:t>
            </a:r>
          </a:p>
          <a:p>
            <a:r>
              <a:rPr lang="ru-RU" sz="2000" dirty="0"/>
              <a:t>• </a:t>
            </a:r>
            <a:r>
              <a:rPr lang="ru-RU" sz="2000" dirty="0" err="1"/>
              <a:t>Эпитаксиальность</a:t>
            </a:r>
            <a:r>
              <a:rPr lang="ru-RU" sz="2000" dirty="0"/>
              <a:t> между слоями </a:t>
            </a:r>
          </a:p>
          <a:p>
            <a:r>
              <a:rPr lang="ru-RU" sz="2000" dirty="0"/>
              <a:t>• Пластические деформации </a:t>
            </a:r>
          </a:p>
          <a:p>
            <a:r>
              <a:rPr lang="ru-RU" sz="2000" dirty="0"/>
              <a:t>• </a:t>
            </a:r>
            <a:r>
              <a:rPr lang="ru-RU" sz="2000" dirty="0" err="1"/>
              <a:t>Внутризеренная</a:t>
            </a:r>
            <a:r>
              <a:rPr lang="ru-RU" sz="2000" dirty="0"/>
              <a:t> деформация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FF50EFF-A9A5-8C3D-6C8F-350B4E61A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221" y="4017335"/>
            <a:ext cx="5766650" cy="27720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90EF59A-1A85-AC25-D145-FE3B2E59E2A6}"/>
              </a:ext>
            </a:extLst>
          </p:cNvPr>
          <p:cNvSpPr txBox="1"/>
          <p:nvPr/>
        </p:nvSpPr>
        <p:spPr>
          <a:xfrm>
            <a:off x="6868782" y="5055967"/>
            <a:ext cx="42420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EDS/WDS </a:t>
            </a:r>
            <a:r>
              <a:rPr lang="ru-RU" dirty="0"/>
              <a:t>– Анализ химического состава </a:t>
            </a:r>
          </a:p>
          <a:p>
            <a:r>
              <a:rPr lang="ru-RU" b="1" u="sng" dirty="0"/>
              <a:t>EBSD</a:t>
            </a:r>
            <a:r>
              <a:rPr lang="ru-RU" u="sng" dirty="0"/>
              <a:t> - Анализ микроструктуры</a:t>
            </a:r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2048F282-C23D-B751-6016-4A1090351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A681F-E7CB-4BE4-B5B1-4B026C8B23B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5276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83316F2-42A8-D6C6-2D14-F66DAF460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A681F-E7CB-4BE4-B5B1-4B026C8B23BC}" type="slidenum">
              <a:rPr lang="ru-RU" smtClean="0"/>
              <a:t>11</a:t>
            </a:fld>
            <a:endParaRPr lang="ru-RU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435C581-15DD-54C0-5DC3-C4E440E3E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97" y="2346936"/>
            <a:ext cx="5292857" cy="2902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7FC993F-75AA-BBD3-457D-771B5028C9B2}"/>
              </a:ext>
            </a:extLst>
          </p:cNvPr>
          <p:cNvSpPr txBox="1">
            <a:spLocks/>
          </p:cNvSpPr>
          <p:nvPr/>
        </p:nvSpPr>
        <p:spPr>
          <a:xfrm>
            <a:off x="457874" y="331506"/>
            <a:ext cx="10515600" cy="7408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latin typeface="+mn-lt"/>
              </a:rPr>
              <a:t>Основы сканирующей электронной микроскопии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83CB24-9DBF-4494-8B9A-47BAAD6275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1842" y="3424504"/>
            <a:ext cx="2845278" cy="34237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586CF2-14C0-C7BB-170B-9EB0EDA7C2A4}"/>
              </a:ext>
            </a:extLst>
          </p:cNvPr>
          <p:cNvSpPr txBox="1"/>
          <p:nvPr/>
        </p:nvSpPr>
        <p:spPr>
          <a:xfrm>
            <a:off x="240797" y="5261897"/>
            <a:ext cx="543953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Глубина получения информации, ограничена средней глубиной свободного пробега отраженных электронов в исследуемом материале при данном ускоряющем напряжении пучка.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64BEA4-671D-4454-3D47-74F68C8226DE}"/>
              </a:ext>
            </a:extLst>
          </p:cNvPr>
          <p:cNvSpPr txBox="1"/>
          <p:nvPr/>
        </p:nvSpPr>
        <p:spPr>
          <a:xfrm>
            <a:off x="703707" y="954454"/>
            <a:ext cx="609456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Упругое взаимодействие с атомным ядром приводит к большим отклонениям траектории электрона при небольших энергетических потерях, что связано с большой массой ядра по сравнению с электроном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8ED4D57-51BC-70D4-20E9-B391D80C5A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1013" y="324548"/>
            <a:ext cx="3293113" cy="25832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39F10FA-B758-2D7C-A0C2-8409872BB47C}"/>
              </a:ext>
            </a:extLst>
          </p:cNvPr>
          <p:cNvSpPr txBox="1"/>
          <p:nvPr/>
        </p:nvSpPr>
        <p:spPr>
          <a:xfrm>
            <a:off x="5533654" y="2364503"/>
            <a:ext cx="30769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При взаимодействии электронного пучка с образцом образуется ряд сигналов</a:t>
            </a:r>
            <a:r>
              <a:rPr lang="en-US" dirty="0"/>
              <a:t>: BSE, SE, CL, </a:t>
            </a:r>
            <a:r>
              <a:rPr lang="ru-RU" dirty="0"/>
              <a:t>рентгеновское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C4A9BA-B5E6-B882-027B-F4968A030DE9}"/>
              </a:ext>
            </a:extLst>
          </p:cNvPr>
          <p:cNvSpPr txBox="1"/>
          <p:nvPr/>
        </p:nvSpPr>
        <p:spPr>
          <a:xfrm>
            <a:off x="8885963" y="4028013"/>
            <a:ext cx="37074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Рассеяние вызывает обратное рассеяние электронов во всех направлениях, наиболее интенсивно вниз и наружу. </a:t>
            </a:r>
          </a:p>
        </p:txBody>
      </p:sp>
    </p:spTree>
    <p:extLst>
      <p:ext uri="{BB962C8B-B14F-4D97-AF65-F5344CB8AC3E}">
        <p14:creationId xmlns:p14="http://schemas.microsoft.com/office/powerpoint/2010/main" val="1336602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790B300-56DB-3FC2-4C3B-38247DFD1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A681F-E7CB-4BE4-B5B1-4B026C8B23BC}" type="slidenum">
              <a:rPr lang="ru-RU" smtClean="0"/>
              <a:t>12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37B4CE-BF28-B5F2-1E5F-A9CBC7C45F55}"/>
              </a:ext>
            </a:extLst>
          </p:cNvPr>
          <p:cNvSpPr txBox="1"/>
          <p:nvPr/>
        </p:nvSpPr>
        <p:spPr>
          <a:xfrm>
            <a:off x="200564" y="793960"/>
            <a:ext cx="66660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На поликристаллических поверхностях получают отличный ориентационный контраст =</a:t>
            </a:r>
            <a:r>
              <a:rPr lang="en-US" dirty="0"/>
              <a:t>&gt; </a:t>
            </a:r>
            <a:r>
              <a:rPr lang="ru-RU" dirty="0"/>
              <a:t>наблюдаем </a:t>
            </a:r>
            <a:r>
              <a:rPr lang="ru-RU" b="1" dirty="0"/>
              <a:t>эффект </a:t>
            </a:r>
            <a:r>
              <a:rPr lang="ru-RU" b="1" dirty="0" err="1"/>
              <a:t>каналирования</a:t>
            </a:r>
            <a:endParaRPr lang="ru-RU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85E9983-83D0-235D-BEF6-D56AC9E8B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6505" y="4337894"/>
            <a:ext cx="5905171" cy="21562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5D9B773-FCFF-57E9-4B45-DD65E2930C63}"/>
              </a:ext>
            </a:extLst>
          </p:cNvPr>
          <p:cNvSpPr txBox="1"/>
          <p:nvPr/>
        </p:nvSpPr>
        <p:spPr>
          <a:xfrm>
            <a:off x="200563" y="1414406"/>
            <a:ext cx="68817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rgbClr val="FF0000"/>
                </a:solidFill>
              </a:rPr>
              <a:t>Каналирование</a:t>
            </a:r>
            <a:r>
              <a:rPr lang="ru-RU" dirty="0"/>
              <a:t> — явление прохождения заряженными частицами аномально большого расстояния в кристаллической среде при их движении вдоль выделенных направлений, так называемых открытых каналов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D57F096C-6723-8ADD-B684-056BBDE4BF5E}"/>
              </a:ext>
            </a:extLst>
          </p:cNvPr>
          <p:cNvSpPr txBox="1">
            <a:spLocks/>
          </p:cNvSpPr>
          <p:nvPr/>
        </p:nvSpPr>
        <p:spPr>
          <a:xfrm>
            <a:off x="457874" y="331506"/>
            <a:ext cx="10515600" cy="740864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latin typeface="+mn-lt"/>
              </a:rPr>
              <a:t>Эффект </a:t>
            </a:r>
            <a:r>
              <a:rPr lang="ru-RU" sz="2800" b="1" dirty="0" err="1">
                <a:latin typeface="+mn-lt"/>
              </a:rPr>
              <a:t>каналирования</a:t>
            </a:r>
            <a:r>
              <a:rPr lang="ru-RU" sz="2800" b="1" dirty="0">
                <a:latin typeface="+mn-lt"/>
              </a:rPr>
              <a:t>. </a:t>
            </a:r>
            <a:r>
              <a:rPr lang="en-US" sz="2800" b="1" dirty="0">
                <a:latin typeface="+mn-lt"/>
              </a:rPr>
              <a:t>Forward Scattered Electron (FSE) </a:t>
            </a:r>
            <a:r>
              <a:rPr lang="ru-RU" sz="2800" b="1" dirty="0">
                <a:latin typeface="+mn-lt"/>
              </a:rPr>
              <a:t>изображения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02ED98F-5C21-32BB-BB3A-7AC9340095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8269" y="921703"/>
            <a:ext cx="2562583" cy="251495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A545555-06B4-42B0-7ED9-6143FB96A2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788" y="4137029"/>
            <a:ext cx="3938485" cy="269356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9E9A63B-C1EB-EC20-9F47-CC4BD1ABBB92}"/>
              </a:ext>
            </a:extLst>
          </p:cNvPr>
          <p:cNvSpPr txBox="1"/>
          <p:nvPr/>
        </p:nvSpPr>
        <p:spPr>
          <a:xfrm>
            <a:off x="200564" y="2623489"/>
            <a:ext cx="859770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Рассеяние вызывает обратное рассеяние электронов во всех направлениях, наиболее интенсивно вниз и наружу. Эти электроны несут ту же информацию, что и обычные сигналы обратно рассеянных электронов (</a:t>
            </a:r>
            <a:r>
              <a:rPr lang="en-US" dirty="0"/>
              <a:t>BSE)</a:t>
            </a:r>
            <a:r>
              <a:rPr lang="ru-RU" dirty="0"/>
              <a:t>. При использовании метода </a:t>
            </a:r>
            <a:r>
              <a:rPr lang="ru-RU" b="1" dirty="0"/>
              <a:t>прямо рассеяния электронов (FSE) </a:t>
            </a:r>
            <a:r>
              <a:rPr lang="ru-RU" dirty="0"/>
              <a:t>контраст дифракции изображения увеличивается, и результирующий сигнал дает</a:t>
            </a:r>
            <a:r>
              <a:rPr lang="en-US" dirty="0"/>
              <a:t> </a:t>
            </a:r>
            <a:r>
              <a:rPr lang="ru-RU" dirty="0"/>
              <a:t>легкое определение отдельных зерен.</a:t>
            </a:r>
          </a:p>
        </p:txBody>
      </p:sp>
    </p:spTree>
    <p:extLst>
      <p:ext uri="{BB962C8B-B14F-4D97-AF65-F5344CB8AC3E}">
        <p14:creationId xmlns:p14="http://schemas.microsoft.com/office/powerpoint/2010/main" val="990664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AFDB32-9EC6-4C9B-9FAA-3FF192700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4895" y="6365348"/>
            <a:ext cx="2743200" cy="365125"/>
          </a:xfrm>
        </p:spPr>
        <p:txBody>
          <a:bodyPr/>
          <a:lstStyle/>
          <a:p>
            <a:fld id="{3457D5DB-2259-409C-87B5-BB46D943C904}" type="slidenum">
              <a:rPr lang="ru-RU" smtClean="0"/>
              <a:t>13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736688-CB5F-4085-9C2C-40F3CCBBD8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67" r="3490"/>
          <a:stretch/>
        </p:blipFill>
        <p:spPr>
          <a:xfrm>
            <a:off x="3399611" y="1490388"/>
            <a:ext cx="2940677" cy="366523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0CEB725-741B-4802-9B1E-AD794F19E9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20" r="3705"/>
          <a:stretch/>
        </p:blipFill>
        <p:spPr>
          <a:xfrm>
            <a:off x="328059" y="1476569"/>
            <a:ext cx="2967539" cy="36790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AD299F8-AD41-453C-8D69-8487BA06ABDB}"/>
              </a:ext>
            </a:extLst>
          </p:cNvPr>
          <p:cNvSpPr txBox="1"/>
          <p:nvPr/>
        </p:nvSpPr>
        <p:spPr>
          <a:xfrm>
            <a:off x="1403675" y="5251064"/>
            <a:ext cx="7835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BSE		</a:t>
            </a:r>
            <a:r>
              <a:rPr lang="ru-RU" dirty="0"/>
              <a:t>  </a:t>
            </a:r>
            <a:r>
              <a:rPr lang="en-US" dirty="0"/>
              <a:t>	CL			FSE</a:t>
            </a:r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575B3DD-703D-491C-8A48-C8B95440DF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24" t="8609" r="4289"/>
          <a:stretch/>
        </p:blipFill>
        <p:spPr>
          <a:xfrm>
            <a:off x="6429074" y="1460021"/>
            <a:ext cx="2878660" cy="3791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146C10F-1F2B-D8FF-9FFE-7CC150F604F4}"/>
              </a:ext>
            </a:extLst>
          </p:cNvPr>
          <p:cNvSpPr txBox="1"/>
          <p:nvPr/>
        </p:nvSpPr>
        <p:spPr>
          <a:xfrm>
            <a:off x="409839" y="134476"/>
            <a:ext cx="5979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FSE-</a:t>
            </a:r>
            <a:r>
              <a:rPr lang="ru-RU" sz="2400" b="1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изображения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dirty="0"/>
          </a:p>
        </p:txBody>
      </p:sp>
      <p:sp>
        <p:nvSpPr>
          <p:cNvPr id="18" name="Объект 2">
            <a:extLst>
              <a:ext uri="{FF2B5EF4-FFF2-40B4-BE49-F238E27FC236}">
                <a16:creationId xmlns:a16="http://schemas.microsoft.com/office/drawing/2014/main" id="{673E5E3F-31C8-ED01-24D6-F76D98714821}"/>
              </a:ext>
            </a:extLst>
          </p:cNvPr>
          <p:cNvSpPr txBox="1">
            <a:spLocks/>
          </p:cNvSpPr>
          <p:nvPr/>
        </p:nvSpPr>
        <p:spPr>
          <a:xfrm>
            <a:off x="248377" y="5834618"/>
            <a:ext cx="11593999" cy="8298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b="1" dirty="0"/>
              <a:t>Оптимизированы условия регистрации </a:t>
            </a:r>
            <a:r>
              <a:rPr lang="en-US" sz="1800" b="1" dirty="0"/>
              <a:t>FSE-</a:t>
            </a:r>
            <a:r>
              <a:rPr lang="ru-RU" sz="1800" b="1" dirty="0"/>
              <a:t>изображений</a:t>
            </a:r>
            <a:r>
              <a:rPr lang="ru-RU" sz="1800" dirty="0"/>
              <a:t>: режим </a:t>
            </a:r>
            <a:r>
              <a:rPr lang="ru-RU" sz="1800" dirty="0" err="1"/>
              <a:t>depth</a:t>
            </a:r>
            <a:r>
              <a:rPr lang="ru-RU" sz="1800" dirty="0"/>
              <a:t>, ускоряющее напряжение – 20 </a:t>
            </a:r>
            <a:r>
              <a:rPr lang="ru-RU" sz="1800" dirty="0" err="1"/>
              <a:t>кВ</a:t>
            </a:r>
            <a:r>
              <a:rPr lang="ru-RU" sz="1800" dirty="0"/>
              <a:t>, ток – 5 нА, размер пикселя изображения – около 7 нм, выдержка – 100 </a:t>
            </a:r>
            <a:r>
              <a:rPr lang="ru-RU" sz="1800" dirty="0" err="1"/>
              <a:t>нс</a:t>
            </a:r>
            <a:r>
              <a:rPr lang="ru-RU" sz="1800" dirty="0"/>
              <a:t>/пиксель. </a:t>
            </a:r>
            <a:endParaRPr lang="en-US" sz="1800" dirty="0"/>
          </a:p>
        </p:txBody>
      </p:sp>
      <p:pic>
        <p:nvPicPr>
          <p:cNvPr id="12" name="Рисунок 11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A97AF108-8235-03F5-4834-EEEF8190911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49" t="38199" r="78047" b="23045"/>
          <a:stretch/>
        </p:blipFill>
        <p:spPr>
          <a:xfrm>
            <a:off x="9642950" y="134476"/>
            <a:ext cx="2232400" cy="283575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F925B8F-B30A-DD50-2AF6-D562CFA1159A}"/>
              </a:ext>
            </a:extLst>
          </p:cNvPr>
          <p:cNvSpPr txBox="1"/>
          <p:nvPr/>
        </p:nvSpPr>
        <p:spPr>
          <a:xfrm>
            <a:off x="10307641" y="3297374"/>
            <a:ext cx="1782470" cy="654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Полосы деформации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 flipH="1" flipV="1">
            <a:off x="10479186" y="1643116"/>
            <a:ext cx="719691" cy="165425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7598421" y="2895504"/>
            <a:ext cx="2880765" cy="64880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4B5FC563-AA7B-6088-49DB-C2DD40CCE72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17291" t="33059" r="76455" b="63098"/>
          <a:stretch/>
        </p:blipFill>
        <p:spPr>
          <a:xfrm>
            <a:off x="2330497" y="4774621"/>
            <a:ext cx="940280" cy="369332"/>
          </a:xfrm>
          <a:prstGeom prst="rect">
            <a:avLst/>
          </a:prstGeom>
        </p:spPr>
      </p:pic>
      <p:pic>
        <p:nvPicPr>
          <p:cNvPr id="3" name="Рисунок 2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7B0CB66A-1979-B057-754B-F8D217B5CF4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2937" t="69723" r="70" b="21201"/>
          <a:stretch/>
        </p:blipFill>
        <p:spPr>
          <a:xfrm>
            <a:off x="11120875" y="2290108"/>
            <a:ext cx="754475" cy="62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9739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1FCB386-BFA0-95E0-FEB6-3E4F990C2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A681F-E7CB-4BE4-B5B1-4B026C8B23BC}" type="slidenum">
              <a:rPr lang="ru-RU" smtClean="0"/>
              <a:t>14</a:t>
            </a:fld>
            <a:endParaRPr lang="ru-RU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AC8838A-2BA3-5B6A-89EF-5B157DFCAC4A}"/>
              </a:ext>
            </a:extLst>
          </p:cNvPr>
          <p:cNvSpPr txBox="1">
            <a:spLocks/>
          </p:cNvSpPr>
          <p:nvPr/>
        </p:nvSpPr>
        <p:spPr>
          <a:xfrm>
            <a:off x="457874" y="331506"/>
            <a:ext cx="10515600" cy="7408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latin typeface="+mn-lt"/>
              </a:rPr>
              <a:t>Принципиальная схема </a:t>
            </a:r>
            <a:r>
              <a:rPr lang="en-US" sz="2800" b="1" dirty="0">
                <a:latin typeface="+mn-lt"/>
              </a:rPr>
              <a:t>SEM+EBSD</a:t>
            </a:r>
            <a:endParaRPr lang="ru-RU" sz="2800" b="1" dirty="0">
              <a:latin typeface="+mn-l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7661A8-4972-96B9-574D-0ED70F8CF37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9281" y="3050525"/>
            <a:ext cx="5038725" cy="13055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32C97D-940D-196B-A5D5-8E7D9D44309A}"/>
              </a:ext>
            </a:extLst>
          </p:cNvPr>
          <p:cNvSpPr txBox="1"/>
          <p:nvPr/>
        </p:nvSpPr>
        <p:spPr>
          <a:xfrm>
            <a:off x="206228" y="783954"/>
            <a:ext cx="609456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/>
              <a:t>Прибор состоит из трех частей: </a:t>
            </a:r>
          </a:p>
          <a:p>
            <a:pPr marL="342900" indent="-342900">
              <a:buAutoNum type="arabicPeriod"/>
            </a:pPr>
            <a:r>
              <a:rPr lang="ru-RU" sz="2000" dirty="0"/>
              <a:t>Электронный микроскоп (СЭМ или ПЭМ) </a:t>
            </a:r>
          </a:p>
          <a:p>
            <a:pPr marL="342900" indent="-342900">
              <a:buAutoNum type="arabicPeriod"/>
            </a:pPr>
            <a:r>
              <a:rPr lang="ru-RU" sz="2000" dirty="0"/>
              <a:t>Устройство захвата картин дифракции (детектор ДОЭ</a:t>
            </a:r>
          </a:p>
          <a:p>
            <a:pPr marL="342900" indent="-342900">
              <a:buAutoNum type="arabicPeriod"/>
            </a:pPr>
            <a:r>
              <a:rPr lang="ru-RU" sz="2000" dirty="0"/>
              <a:t>Программное обеспечение.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715EACF3-7D31-0201-2351-C4B043DDC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28" y="2415170"/>
            <a:ext cx="2023416" cy="270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Изображение выглядит как текст, парковка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F1E315C9-5D65-567F-27CE-146A8BABFAB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2709" y="2753077"/>
            <a:ext cx="2252255" cy="3676806"/>
          </a:xfrm>
          <a:prstGeom prst="rect">
            <a:avLst/>
          </a:prstGeom>
        </p:spPr>
      </p:pic>
      <p:pic>
        <p:nvPicPr>
          <p:cNvPr id="11" name="Picture 2" descr="https://lh3.googleusercontent.com/7nTpVOTg42sz5aohbjAUEoaiOQr1UB88JrnbK4EEnmGdgSEBT8ha0IJLcnPtbOQhfGoC_485zWq1s2GuLLXiJDd7KfzOkbiInC5kMIZ8BOHjG-4g9Q77iOWmu5uD6B6hu71wcvonZAGHn-yS3MDEC2VmyA2kcSkdIx5MzKqNtEjfPSXc1qfOvKVngc2qePJ28q9Ll054nFNmNJHVQzlQZO72_EsXL0TpcfQg8POj7BWmjR1jB2hItXCMB9CKCX7M80BHApOO2htsMBjfKR0N3bH9bmNBdFx1OR03ER90yNmS3NUmYKAzNoYbIbNCt3hmVGyMV5kw2BLhV3ZhDCMvOWO41pr_CSuTXzwPrFUJXT-6IzvjxuFlFpwjjaWBM5QkeF0rWRuPfP4hVnlky91z-9XeCL16l7pGWBuMe0LU_ETcrqDpWR2wdiP2a03q-61jCWKpFf30msr_psbXpVUTJb8c0X38dYnRSxQpmybAa0j6X-TqFKHg-xSaQ4Xdo51K-MM8ctzNQz3GTFcUBlHF6YaUN4ilpiZ682sxBBugR4Iv850VsSUP-QZWyBIGYe61wtada4zXT161A-fH4nBuSL3LQO-csD7tajky39yY-o2DYAQrvdhO0upQ7Sgp5RcDzaLtnmvOlKUiydLQTVSNL4ljEmrEGFzTaJTBJIkdE2YJNJrglr_22DMcCFdyyok=w569-h853-no?authuser=0">
            <a:extLst>
              <a:ext uri="{FF2B5EF4-FFF2-40B4-BE49-F238E27FC236}">
                <a16:creationId xmlns:a16="http://schemas.microsoft.com/office/drawing/2014/main" id="{8FA1C515-92BC-D6E9-A74A-0EF93671F1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2" t="26564" r="30016" b="32232"/>
          <a:stretch/>
        </p:blipFill>
        <p:spPr bwMode="auto">
          <a:xfrm>
            <a:off x="6312922" y="883568"/>
            <a:ext cx="1624349" cy="194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308CF6B-165C-F6FB-92CA-42E1679E1403}"/>
              </a:ext>
            </a:extLst>
          </p:cNvPr>
          <p:cNvSpPr txBox="1"/>
          <p:nvPr/>
        </p:nvSpPr>
        <p:spPr>
          <a:xfrm>
            <a:off x="3953113" y="2753077"/>
            <a:ext cx="250166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1-катод, </a:t>
            </a:r>
          </a:p>
          <a:p>
            <a:r>
              <a:rPr lang="ru-RU" dirty="0"/>
              <a:t>2- </a:t>
            </a:r>
            <a:r>
              <a:rPr lang="ru-RU" dirty="0" err="1"/>
              <a:t>конденсорная</a:t>
            </a:r>
            <a:r>
              <a:rPr lang="ru-RU" dirty="0"/>
              <a:t> линза, </a:t>
            </a:r>
          </a:p>
          <a:p>
            <a:r>
              <a:rPr lang="ru-RU" dirty="0"/>
              <a:t>3- встроенный SE детектор, </a:t>
            </a:r>
          </a:p>
          <a:p>
            <a:r>
              <a:rPr lang="ru-RU" dirty="0"/>
              <a:t>4- встроенный BSE детектор, </a:t>
            </a:r>
          </a:p>
          <a:p>
            <a:r>
              <a:rPr lang="ru-RU" dirty="0"/>
              <a:t>5-диафрагма, </a:t>
            </a:r>
          </a:p>
          <a:p>
            <a:r>
              <a:rPr lang="ru-RU" dirty="0"/>
              <a:t>6-объективная линза, </a:t>
            </a:r>
          </a:p>
          <a:p>
            <a:r>
              <a:rPr lang="ru-RU" dirty="0"/>
              <a:t>7-SE детектор, </a:t>
            </a:r>
          </a:p>
          <a:p>
            <a:r>
              <a:rPr lang="ru-RU" dirty="0"/>
              <a:t>8-BSE детектор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62BF0CB-71FA-8DAE-30FC-8A335B9E276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9017" r="-2" b="6653"/>
          <a:stretch/>
        </p:blipFill>
        <p:spPr>
          <a:xfrm>
            <a:off x="8098048" y="315914"/>
            <a:ext cx="3255752" cy="218254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02F611C-D5CF-2BFC-A55C-CCBF7A783600}"/>
              </a:ext>
            </a:extLst>
          </p:cNvPr>
          <p:cNvSpPr txBox="1"/>
          <p:nvPr/>
        </p:nvSpPr>
        <p:spPr>
          <a:xfrm>
            <a:off x="6300790" y="4356085"/>
            <a:ext cx="553968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Образец устанавливается под углом около 70 градусов. </a:t>
            </a:r>
          </a:p>
          <a:p>
            <a:r>
              <a:rPr lang="ru-RU" dirty="0"/>
              <a:t>Для наблюдения полос </a:t>
            </a:r>
            <a:r>
              <a:rPr lang="ru-RU" dirty="0" err="1"/>
              <a:t>Кикучи</a:t>
            </a:r>
            <a:r>
              <a:rPr lang="ru-RU" dirty="0"/>
              <a:t> используется </a:t>
            </a:r>
            <a:r>
              <a:rPr lang="ru-RU" dirty="0" err="1"/>
              <a:t>фосфоресцентный</a:t>
            </a:r>
            <a:r>
              <a:rPr lang="ru-RU" dirty="0"/>
              <a:t> экран. </a:t>
            </a:r>
          </a:p>
          <a:p>
            <a:r>
              <a:rPr lang="ru-RU" dirty="0"/>
              <a:t>За фосфоресцирующий экраном, помещается высокочувствительную камеру (CCD камеру). Результирующие картина дифракции отраженных электронов состоит из множества полос </a:t>
            </a:r>
            <a:r>
              <a:rPr lang="ru-RU" dirty="0" err="1"/>
              <a:t>Кикучи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15959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9D9C2CD-E630-7B62-B0AC-63F02A575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A681F-E7CB-4BE4-B5B1-4B026C8B23BC}" type="slidenum">
              <a:rPr lang="ru-RU" smtClean="0"/>
              <a:t>15</a:t>
            </a:fld>
            <a:endParaRPr lang="ru-RU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6B2A8D10-9322-E3BD-6212-F39BD572D954}"/>
              </a:ext>
            </a:extLst>
          </p:cNvPr>
          <p:cNvSpPr txBox="1">
            <a:spLocks/>
          </p:cNvSpPr>
          <p:nvPr/>
        </p:nvSpPr>
        <p:spPr>
          <a:xfrm>
            <a:off x="457874" y="331506"/>
            <a:ext cx="10515600" cy="7408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latin typeface="+mn-lt"/>
              </a:rPr>
              <a:t>Формирование сигнала ДОЭ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DD0DB2-1665-D1FD-D1BA-67711D5C34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68" b="3"/>
          <a:stretch/>
        </p:blipFill>
        <p:spPr>
          <a:xfrm>
            <a:off x="7745314" y="2468014"/>
            <a:ext cx="3608486" cy="24190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89C31E3-FC43-E3F5-9187-8C8853B277B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93285" y="4616503"/>
            <a:ext cx="3596541" cy="19099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640192-0780-149B-0DE4-00C90F1CF4B3}"/>
              </a:ext>
            </a:extLst>
          </p:cNvPr>
          <p:cNvSpPr txBox="1"/>
          <p:nvPr/>
        </p:nvSpPr>
        <p:spPr>
          <a:xfrm>
            <a:off x="3671299" y="4573424"/>
            <a:ext cx="53260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Условие Брэгга </a:t>
            </a:r>
            <a:r>
              <a:rPr lang="ru-RU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определяет направление максимумов дифракции упруго рассеянного на кристалле.</a:t>
            </a:r>
            <a:endParaRPr lang="ru-RU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E1D60C-892F-FB2F-FD75-EAAE3A34D801}"/>
              </a:ext>
            </a:extLst>
          </p:cNvPr>
          <p:cNvSpPr txBox="1"/>
          <p:nvPr/>
        </p:nvSpPr>
        <p:spPr>
          <a:xfrm>
            <a:off x="408915" y="760728"/>
            <a:ext cx="60945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Обладая волновыми свойствами, электроны могут испытывать </a:t>
            </a:r>
            <a:r>
              <a:rPr lang="ru-RU" b="1" dirty="0"/>
              <a:t>дифракцию</a:t>
            </a:r>
            <a:r>
              <a:rPr lang="ru-RU" dirty="0"/>
              <a:t> на периодических структурах, период которых сопоставим с длиной волны электронов - </a:t>
            </a:r>
            <a:r>
              <a:rPr lang="ru-RU" b="1" dirty="0"/>
              <a:t>на атомных плоскостях кристаллической решетки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565EAA-744C-2606-49DD-D785CB1E846E}"/>
              </a:ext>
            </a:extLst>
          </p:cNvPr>
          <p:cNvSpPr txBox="1"/>
          <p:nvPr/>
        </p:nvSpPr>
        <p:spPr>
          <a:xfrm>
            <a:off x="390595" y="1968274"/>
            <a:ext cx="609456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Электроны, которые движутся по следу кристаллографической плоскости, генерируют полосы </a:t>
            </a:r>
            <a:r>
              <a:rPr lang="ru-RU" dirty="0" err="1"/>
              <a:t>Кикучи</a:t>
            </a:r>
            <a:r>
              <a:rPr lang="ru-RU" dirty="0"/>
              <a:t>, ширина которых определяется законом Брэгга и расстоянием между образцом и люминофором</a:t>
            </a:r>
          </a:p>
          <a:p>
            <a:endParaRPr lang="ru-RU" dirty="0"/>
          </a:p>
          <a:p>
            <a:r>
              <a:rPr lang="ru-RU" dirty="0"/>
              <a:t>Если кристалл рассматривать как совокупность параллельных атомных плоскостей, отстоящих друг от друга на расстоянии (d), то дифракцию излучения можно представить как отражение его от системы таких плоскостей.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76E169B-8171-F655-C6A2-2F44D7FCD7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2953" y="140514"/>
            <a:ext cx="3409047" cy="21769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74EB59E-F79A-C9CB-C731-E76E3758A0AF}"/>
                  </a:ext>
                </a:extLst>
              </p:cNvPr>
              <p:cNvSpPr txBox="1"/>
              <p:nvPr/>
            </p:nvSpPr>
            <p:spPr>
              <a:xfrm>
                <a:off x="4174759" y="5679450"/>
                <a:ext cx="215956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𝑛</m:t>
                      </m:r>
                      <m:r>
                        <a:rPr lang="ru-RU" sz="24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𝜆</m:t>
                      </m:r>
                      <m:r>
                        <a:rPr lang="ru-RU" sz="24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=2</m:t>
                      </m:r>
                      <m:r>
                        <a:rPr lang="ru-RU" sz="24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𝑑𝑠𝑖𝑛</m:t>
                      </m:r>
                      <m:sSub>
                        <m:sSubPr>
                          <m:ctrlPr>
                            <a:rPr lang="ru-R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ru-R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ru-R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74EB59E-F79A-C9CB-C731-E76E3758A0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4759" y="5679450"/>
                <a:ext cx="2159566" cy="461665"/>
              </a:xfrm>
              <a:prstGeom prst="rect">
                <a:avLst/>
              </a:prstGeom>
              <a:blipFill>
                <a:blip r:embed="rId6"/>
                <a:stretch>
                  <a:fillRect b="-2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F34D855A-1D0D-FCD0-38C0-F49A6B74E809}"/>
              </a:ext>
            </a:extLst>
          </p:cNvPr>
          <p:cNvSpPr txBox="1"/>
          <p:nvPr/>
        </p:nvSpPr>
        <p:spPr>
          <a:xfrm>
            <a:off x="6831960" y="5424380"/>
            <a:ext cx="49544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Оно позволяет определить межплоскостные расстояния d в кристалле, так как λ обычно известна, а углы θ измеряются экспериментально.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E2F12D3-0B7D-EEF6-A0A2-DB0F190942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1960" y="400192"/>
            <a:ext cx="1657581" cy="165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6090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D2140A7-89BD-5FD6-B09D-9710DDDFE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A681F-E7CB-4BE4-B5B1-4B026C8B23BC}" type="slidenum">
              <a:rPr lang="ru-RU" smtClean="0"/>
              <a:t>16</a:t>
            </a:fld>
            <a:endParaRPr lang="ru-RU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3BD444F5-073A-FC37-2DF2-D441ACABEFB3}"/>
              </a:ext>
            </a:extLst>
          </p:cNvPr>
          <p:cNvSpPr txBox="1">
            <a:spLocks/>
          </p:cNvSpPr>
          <p:nvPr/>
        </p:nvSpPr>
        <p:spPr>
          <a:xfrm>
            <a:off x="457874" y="331506"/>
            <a:ext cx="10515600" cy="7408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latin typeface="+mn-lt"/>
              </a:rPr>
              <a:t>Изображение </a:t>
            </a:r>
            <a:r>
              <a:rPr lang="ru-RU" sz="2800" b="1" dirty="0" err="1">
                <a:latin typeface="+mn-lt"/>
              </a:rPr>
              <a:t>Кикучи</a:t>
            </a:r>
            <a:endParaRPr lang="ru-RU" sz="2800" b="1" dirty="0">
              <a:latin typeface="+mn-l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9FDDAA-CEBA-47E0-1CEC-BE9888EBB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7297" y="136525"/>
            <a:ext cx="2579913" cy="27360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4609EC-9522-E6A0-E816-E54021323865}"/>
              </a:ext>
            </a:extLst>
          </p:cNvPr>
          <p:cNvSpPr txBox="1"/>
          <p:nvPr/>
        </p:nvSpPr>
        <p:spPr>
          <a:xfrm>
            <a:off x="457874" y="925306"/>
            <a:ext cx="6978096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Геометрия картин </a:t>
            </a:r>
            <a:r>
              <a:rPr lang="ru-RU" b="1" dirty="0" err="1"/>
              <a:t>Кикучи</a:t>
            </a:r>
            <a:r>
              <a:rPr lang="ru-RU" b="1" dirty="0"/>
              <a:t> </a:t>
            </a:r>
            <a:r>
              <a:rPr lang="ru-RU" dirty="0"/>
              <a:t>- гномоническая проекция кристаллической решетки на плоский экран люминофора. Получается проектированием точек сферы из центра сферы на плоскость. </a:t>
            </a:r>
          </a:p>
          <a:p>
            <a:r>
              <a:rPr lang="ru-RU" b="1" dirty="0"/>
              <a:t>Темные линии </a:t>
            </a:r>
            <a:r>
              <a:rPr lang="ru-RU" dirty="0"/>
              <a:t>соответствуют краям конусов электронной дифракции от определенных семейств атомных плоскостей;</a:t>
            </a:r>
          </a:p>
          <a:p>
            <a:r>
              <a:rPr lang="ru-RU" dirty="0"/>
              <a:t>углы, образуемые </a:t>
            </a:r>
            <a:r>
              <a:rPr lang="ru-RU" b="1" dirty="0"/>
              <a:t>светлыми полосами</a:t>
            </a:r>
            <a:r>
              <a:rPr lang="ru-RU" dirty="0"/>
              <a:t>, соответствуют межплоскостным углам кристаллической структуры; </a:t>
            </a:r>
          </a:p>
          <a:p>
            <a:r>
              <a:rPr lang="ru-RU" b="1" dirty="0"/>
              <a:t>точки пересечения полос </a:t>
            </a:r>
            <a:r>
              <a:rPr lang="ru-RU" dirty="0"/>
              <a:t>– осям или полюсам от обратной решетки; </a:t>
            </a:r>
            <a:r>
              <a:rPr lang="ru-RU" b="1" dirty="0"/>
              <a:t>угловая ширина полос </a:t>
            </a:r>
            <a:r>
              <a:rPr lang="ru-RU" b="1" dirty="0" err="1"/>
              <a:t>Кикучи</a:t>
            </a:r>
            <a:r>
              <a:rPr lang="ru-RU" b="1" dirty="0"/>
              <a:t> </a:t>
            </a:r>
            <a:r>
              <a:rPr lang="ru-RU" dirty="0"/>
              <a:t>равна удвоенному </a:t>
            </a:r>
            <a:r>
              <a:rPr lang="ru-RU" dirty="0" err="1"/>
              <a:t>брэгговскому</a:t>
            </a:r>
            <a:r>
              <a:rPr lang="ru-RU" dirty="0"/>
              <a:t> углу. </a:t>
            </a:r>
          </a:p>
          <a:p>
            <a:endParaRPr lang="ru-RU" dirty="0"/>
          </a:p>
          <a:p>
            <a:r>
              <a:rPr lang="ru-RU" dirty="0"/>
              <a:t>Угловая ширина полосы </a:t>
            </a:r>
            <a:r>
              <a:rPr lang="ru-RU" dirty="0" err="1"/>
              <a:t>Кикучи</a:t>
            </a:r>
            <a:r>
              <a:rPr lang="ru-RU" dirty="0"/>
              <a:t> {</a:t>
            </a:r>
            <a:r>
              <a:rPr lang="ru-RU" dirty="0" err="1"/>
              <a:t>hkl</a:t>
            </a:r>
            <a:r>
              <a:rPr lang="ru-RU" dirty="0"/>
              <a:t>} является удвоенным </a:t>
            </a:r>
            <a:r>
              <a:rPr lang="ru-RU" dirty="0" err="1"/>
              <a:t>брэгговским</a:t>
            </a:r>
            <a:r>
              <a:rPr lang="ru-RU" dirty="0"/>
              <a:t> углом </a:t>
            </a:r>
            <a:r>
              <a:rPr lang="ru-RU" dirty="0" err="1"/>
              <a:t>θhkl</a:t>
            </a:r>
            <a:r>
              <a:rPr lang="ru-RU" dirty="0"/>
              <a:t>. Таким образом, ширина полос связана с межплоскостным расстоянием </a:t>
            </a:r>
            <a:r>
              <a:rPr lang="ru-RU" dirty="0" err="1"/>
              <a:t>dhkl</a:t>
            </a:r>
            <a:r>
              <a:rPr lang="ru-RU" dirty="0"/>
              <a:t> в соответствии с законом Брэгга: 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где n – порядок рефлекса, а λ – длина волны падающего электронного пучка, которая зависит от ускоряющего напряжение РЭМ.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EFA9E45-DFBF-DBC2-0435-F588680117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9617" y="5033032"/>
            <a:ext cx="2457793" cy="46679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90D0E2B-1DE8-EDE9-931A-0716178CC0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1213" y="2971159"/>
            <a:ext cx="3818471" cy="29379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77E8504-6A1B-1C24-EB38-4C62424276B1}"/>
              </a:ext>
            </a:extLst>
          </p:cNvPr>
          <p:cNvSpPr txBox="1"/>
          <p:nvPr/>
        </p:nvSpPr>
        <p:spPr>
          <a:xfrm>
            <a:off x="7458255" y="5909095"/>
            <a:ext cx="47337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Картина </a:t>
            </a:r>
            <a:r>
              <a:rPr lang="ru-RU" sz="1600" dirty="0" err="1"/>
              <a:t>Кикучи</a:t>
            </a:r>
            <a:r>
              <a:rPr lang="ru-RU" sz="1600" dirty="0"/>
              <a:t> циркона с указанием результата индексации атомных плоскостей. </a:t>
            </a:r>
          </a:p>
        </p:txBody>
      </p:sp>
    </p:spTree>
    <p:extLst>
      <p:ext uri="{BB962C8B-B14F-4D97-AF65-F5344CB8AC3E}">
        <p14:creationId xmlns:p14="http://schemas.microsoft.com/office/powerpoint/2010/main" val="20856047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ABF3FC8-F4AA-3598-3BD0-735176BD9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A681F-E7CB-4BE4-B5B1-4B026C8B23BC}" type="slidenum">
              <a:rPr lang="ru-RU" smtClean="0"/>
              <a:t>17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0CA00E-834A-9CA0-F2E5-5EA077CB2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23" y="917855"/>
            <a:ext cx="8082751" cy="5481943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3F02CD07-5961-BC01-9A24-51D22FFE61D8}"/>
              </a:ext>
            </a:extLst>
          </p:cNvPr>
          <p:cNvSpPr txBox="1">
            <a:spLocks/>
          </p:cNvSpPr>
          <p:nvPr/>
        </p:nvSpPr>
        <p:spPr>
          <a:xfrm>
            <a:off x="457874" y="331506"/>
            <a:ext cx="10515600" cy="7408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latin typeface="+mn-lt"/>
              </a:rPr>
              <a:t>Формирование </a:t>
            </a:r>
            <a:r>
              <a:rPr lang="en-US" sz="2800" b="1" dirty="0">
                <a:latin typeface="+mn-lt"/>
              </a:rPr>
              <a:t>EBSP</a:t>
            </a:r>
            <a:endParaRPr lang="ru-RU" sz="2800" b="1" dirty="0">
              <a:latin typeface="+mn-l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FEA917-6C9F-F764-5242-E4731DF42F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951"/>
          <a:stretch/>
        </p:blipFill>
        <p:spPr>
          <a:xfrm>
            <a:off x="9034810" y="3833500"/>
            <a:ext cx="2743200" cy="254217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DC846D4-5430-F90B-5803-DCD99709E3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951"/>
          <a:stretch/>
        </p:blipFill>
        <p:spPr>
          <a:xfrm>
            <a:off x="9034810" y="1084791"/>
            <a:ext cx="2743200" cy="254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13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7630416-15EB-4E9D-C3D5-291BDD4D8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A681F-E7CB-4BE4-B5B1-4B026C8B23BC}" type="slidenum">
              <a:rPr lang="ru-RU" smtClean="0"/>
              <a:t>18</a:t>
            </a:fld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AC3C78F-5CB1-37EF-BC71-8A73FC516513}"/>
              </a:ext>
            </a:extLst>
          </p:cNvPr>
          <p:cNvSpPr txBox="1">
            <a:spLocks/>
          </p:cNvSpPr>
          <p:nvPr/>
        </p:nvSpPr>
        <p:spPr>
          <a:xfrm>
            <a:off x="457874" y="331506"/>
            <a:ext cx="10515600" cy="7408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latin typeface="+mn-lt"/>
              </a:rPr>
              <a:t>Индексация картин дифракции. Пространство </a:t>
            </a:r>
            <a:r>
              <a:rPr lang="ru-RU" sz="2800" b="1" dirty="0" err="1">
                <a:latin typeface="+mn-lt"/>
              </a:rPr>
              <a:t>Хафа</a:t>
            </a:r>
            <a:endParaRPr lang="ru-RU" sz="2800" b="1" dirty="0">
              <a:latin typeface="+mn-lt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7FB0F4-307D-B63A-2951-CD3EB9701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2436" y="822708"/>
            <a:ext cx="5583271" cy="228066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ADA9650-C725-0AC6-107D-DEE9BD8B9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76" y="4538592"/>
            <a:ext cx="2367541" cy="2928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6F61BCE-A0F0-CA97-4CAA-E1D071375F03}"/>
              </a:ext>
            </a:extLst>
          </p:cNvPr>
          <p:cNvSpPr txBox="1"/>
          <p:nvPr/>
        </p:nvSpPr>
        <p:spPr>
          <a:xfrm>
            <a:off x="337325" y="848082"/>
            <a:ext cx="609456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Автоматизированная операция разделена на два последовательных этапа</a:t>
            </a:r>
            <a:r>
              <a:rPr lang="ru-RU" dirty="0"/>
              <a:t>: </a:t>
            </a:r>
            <a:endParaRPr lang="en-US" dirty="0"/>
          </a:p>
          <a:p>
            <a:r>
              <a:rPr lang="ru-RU" dirty="0"/>
              <a:t>1</a:t>
            </a:r>
            <a:r>
              <a:rPr lang="en-US" dirty="0"/>
              <a:t>. </a:t>
            </a:r>
            <a:r>
              <a:rPr lang="ru-RU" dirty="0"/>
              <a:t>обнаружение дифракционных полос  </a:t>
            </a:r>
            <a:endParaRPr lang="en-US" dirty="0"/>
          </a:p>
          <a:p>
            <a:r>
              <a:rPr lang="ru-RU" dirty="0"/>
              <a:t>2</a:t>
            </a:r>
            <a:r>
              <a:rPr lang="en-US" dirty="0"/>
              <a:t>.</a:t>
            </a:r>
            <a:r>
              <a:rPr lang="ru-RU" dirty="0"/>
              <a:t> идентификация </a:t>
            </a:r>
            <a:r>
              <a:rPr lang="ru-RU" dirty="0" err="1"/>
              <a:t>дифрагирующих</a:t>
            </a:r>
            <a:r>
              <a:rPr lang="ru-RU" dirty="0"/>
              <a:t> плоскостей, связанных с обнаруженными полосами.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9D5A8F3-A5C4-D3D3-C3D4-58DD0099C3E1}"/>
                  </a:ext>
                </a:extLst>
              </p:cNvPr>
              <p:cNvSpPr txBox="1"/>
              <p:nvPr/>
            </p:nvSpPr>
            <p:spPr>
              <a:xfrm>
                <a:off x="7138358" y="1963041"/>
                <a:ext cx="18556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9D5A8F3-A5C4-D3D3-C3D4-58DD0099C3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8358" y="1963041"/>
                <a:ext cx="185564" cy="276999"/>
              </a:xfrm>
              <a:prstGeom prst="rect">
                <a:avLst/>
              </a:prstGeom>
              <a:blipFill>
                <a:blip r:embed="rId5"/>
                <a:stretch>
                  <a:fillRect l="-33333" r="-30000" b="-2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EAD1FE4-795F-81E5-1474-CE11FB808502}"/>
                  </a:ext>
                </a:extLst>
              </p:cNvPr>
              <p:cNvSpPr txBox="1"/>
              <p:nvPr/>
            </p:nvSpPr>
            <p:spPr>
              <a:xfrm>
                <a:off x="7397150" y="2325410"/>
                <a:ext cx="18947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EAD1FE4-795F-81E5-1474-CE11FB8085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7150" y="2325410"/>
                <a:ext cx="189474" cy="276999"/>
              </a:xfrm>
              <a:prstGeom prst="rect">
                <a:avLst/>
              </a:prstGeom>
              <a:blipFill>
                <a:blip r:embed="rId6"/>
                <a:stretch>
                  <a:fillRect l="-28125" r="-21875" b="-652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359D45D4-4100-9B89-1BDE-FE1F8A67D797}"/>
              </a:ext>
            </a:extLst>
          </p:cNvPr>
          <p:cNvSpPr txBox="1"/>
          <p:nvPr/>
        </p:nvSpPr>
        <p:spPr>
          <a:xfrm>
            <a:off x="337325" y="2405867"/>
            <a:ext cx="60945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Дифракционные полосы картин </a:t>
            </a:r>
            <a:r>
              <a:rPr lang="ru-RU" dirty="0" err="1"/>
              <a:t>Кикучи</a:t>
            </a:r>
            <a:r>
              <a:rPr lang="ru-RU" dirty="0"/>
              <a:t> обнаруживаются с использованием математического алгоритма, называемого преобразованием </a:t>
            </a:r>
            <a:r>
              <a:rPr lang="ru-RU" dirty="0" err="1"/>
              <a:t>Хафа</a:t>
            </a:r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4BEB12-2B50-8CEE-1C52-9FEEBC6E6DA4}"/>
              </a:ext>
            </a:extLst>
          </p:cNvPr>
          <p:cNvSpPr txBox="1"/>
          <p:nvPr/>
        </p:nvSpPr>
        <p:spPr>
          <a:xfrm>
            <a:off x="337324" y="3439404"/>
            <a:ext cx="113600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Во время преобразования </a:t>
            </a:r>
            <a:r>
              <a:rPr lang="ru-RU" dirty="0" err="1">
                <a:solidFill>
                  <a:srgbClr val="FF0000"/>
                </a:solidFill>
              </a:rPr>
              <a:t>Хафа</a:t>
            </a:r>
            <a:r>
              <a:rPr lang="ru-RU" dirty="0">
                <a:solidFill>
                  <a:srgbClr val="FF0000"/>
                </a:solidFill>
              </a:rPr>
              <a:t> каждая точка (x, y) шаблона преобразуется в синусоидальную кривую в пространстве </a:t>
            </a:r>
            <a:r>
              <a:rPr lang="ru-RU" dirty="0" err="1">
                <a:solidFill>
                  <a:srgbClr val="FF0000"/>
                </a:solidFill>
              </a:rPr>
              <a:t>Хафа</a:t>
            </a:r>
            <a:r>
              <a:rPr lang="ru-RU" dirty="0">
                <a:solidFill>
                  <a:srgbClr val="FF0000"/>
                </a:solidFill>
              </a:rPr>
              <a:t>, где оси X и Y соответствуют θ и ρ соответственно. Синусоидальные кривые всех точек, принадлежащих прямой в пространстве (x, y), будут пересекаться в одной точке в пространстве </a:t>
            </a:r>
            <a:r>
              <a:rPr lang="ru-RU" dirty="0" err="1">
                <a:solidFill>
                  <a:srgbClr val="FF0000"/>
                </a:solidFill>
              </a:rPr>
              <a:t>Хафа</a:t>
            </a:r>
            <a:r>
              <a:rPr lang="ru-RU" dirty="0">
                <a:solidFill>
                  <a:srgbClr val="FF0000"/>
                </a:solidFill>
              </a:rPr>
              <a:t>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65A986-DA78-03D9-B417-0EBF026CEA99}"/>
              </a:ext>
            </a:extLst>
          </p:cNvPr>
          <p:cNvSpPr txBox="1"/>
          <p:nvPr/>
        </p:nvSpPr>
        <p:spPr>
          <a:xfrm>
            <a:off x="320071" y="4968541"/>
            <a:ext cx="707707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Значение ρ этой точки соответствует кратчайшему расстоянию между линией и исходной точкой изображения шаблона EBSD в пространстве (x, y), тогда как значение θ - это угол между ρ и горизонталью. Обычно для кубических кристаллов достаточно четырех или пяти отражателей, а для триклинных может потребоваться более 40.</a:t>
            </a:r>
          </a:p>
        </p:txBody>
      </p:sp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36D5F81-3B37-78E3-9523-EFF65E26F28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53" r="42939"/>
          <a:stretch/>
        </p:blipFill>
        <p:spPr bwMode="auto">
          <a:xfrm>
            <a:off x="7323922" y="4831484"/>
            <a:ext cx="3013865" cy="1420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D8DFA05-C4BE-C4AB-A44D-32B47B12A23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203" r="21419"/>
          <a:stretch/>
        </p:blipFill>
        <p:spPr bwMode="auto">
          <a:xfrm>
            <a:off x="10337788" y="4831485"/>
            <a:ext cx="1840374" cy="14208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7480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D5A94F3-99CB-75CC-3919-6B7112DE7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A681F-E7CB-4BE4-B5B1-4B026C8B23BC}" type="slidenum">
              <a:rPr lang="ru-RU" smtClean="0"/>
              <a:t>19</a:t>
            </a:fld>
            <a:endParaRPr lang="ru-RU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8C4BE4DD-B333-03C0-01B1-F58F2FACBEB2}"/>
              </a:ext>
            </a:extLst>
          </p:cNvPr>
          <p:cNvSpPr txBox="1">
            <a:spLocks/>
          </p:cNvSpPr>
          <p:nvPr/>
        </p:nvSpPr>
        <p:spPr>
          <a:xfrm>
            <a:off x="457874" y="331506"/>
            <a:ext cx="10515600" cy="7408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>
                <a:latin typeface="+mn-lt"/>
              </a:rPr>
              <a:t>Индексация картин дифракции. Пространство Хафа</a:t>
            </a:r>
            <a:endParaRPr lang="ru-RU" sz="2800" b="1" dirty="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21A8A1-9EFD-D567-082F-435CCF1809A5}"/>
              </a:ext>
            </a:extLst>
          </p:cNvPr>
          <p:cNvSpPr txBox="1"/>
          <p:nvPr/>
        </p:nvSpPr>
        <p:spPr>
          <a:xfrm>
            <a:off x="383066" y="1318628"/>
            <a:ext cx="609456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000" dirty="0"/>
              <a:t>Регистрация полос </a:t>
            </a:r>
            <a:r>
              <a:rPr lang="ru-RU" sz="2000" dirty="0" err="1"/>
              <a:t>Кикучи</a:t>
            </a:r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ru-RU" sz="2000" dirty="0"/>
              <a:t>Преобразовании координат точек множества линии дифракционной картины в группу линий в полярных координатах пространства </a:t>
            </a:r>
            <a:r>
              <a:rPr lang="ru-RU" sz="2000" dirty="0" err="1"/>
              <a:t>Хафа</a:t>
            </a:r>
            <a:r>
              <a:rPr lang="en-US" sz="2000" dirty="0"/>
              <a:t>)</a:t>
            </a:r>
            <a:endParaRPr lang="ru-RU" sz="2000" dirty="0"/>
          </a:p>
          <a:p>
            <a:pPr marL="342900" indent="-342900">
              <a:buFont typeface="+mj-lt"/>
              <a:buAutoNum type="arabicPeriod"/>
            </a:pPr>
            <a:r>
              <a:rPr lang="ru-RU" sz="2000" dirty="0"/>
              <a:t>Координаты данной точки при обратном преобразовании дадут положение линий на дифракционной картине.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/>
              <a:t>Пересечение этих линий показывает углы пересечений плоскостей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/>
              <a:t>Сравнение полученных углов с углами структур из теоретических данных позволяет выделить индексы Миллера каждой плоскости.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/>
              <a:t>Вычислить ориентацию кристаллической решетки по отношению к внешним координатам образца.</a:t>
            </a:r>
          </a:p>
        </p:txBody>
      </p:sp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DC88431-4A79-F5B9-252B-544F9ECDAA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78143"/>
          <a:stretch/>
        </p:blipFill>
        <p:spPr bwMode="auto">
          <a:xfrm>
            <a:off x="8303869" y="1011985"/>
            <a:ext cx="2254371" cy="1702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62CA1FE-7AAA-0D7C-1A7E-1106DB2B94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203" r="-996"/>
          <a:stretch/>
        </p:blipFill>
        <p:spPr bwMode="auto">
          <a:xfrm>
            <a:off x="7353344" y="4714504"/>
            <a:ext cx="4356340" cy="1641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AC0B995-0C26-6324-B466-C010344995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53" r="42939"/>
          <a:stretch/>
        </p:blipFill>
        <p:spPr bwMode="auto">
          <a:xfrm>
            <a:off x="7625748" y="2781336"/>
            <a:ext cx="3610615" cy="1702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2537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C0494EB-22E9-DE69-2C9F-5639C3844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7D5DB-2259-409C-87B5-BB46D943C904}" type="slidenum">
              <a:rPr lang="ru-RU" smtClean="0"/>
              <a:t>2</a:t>
            </a:fld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6163B77-9C8B-9749-409C-2A0A0FDA4B1B}"/>
              </a:ext>
            </a:extLst>
          </p:cNvPr>
          <p:cNvSpPr txBox="1">
            <a:spLocks/>
          </p:cNvSpPr>
          <p:nvPr/>
        </p:nvSpPr>
        <p:spPr>
          <a:xfrm>
            <a:off x="457874" y="331506"/>
            <a:ext cx="10515600" cy="740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>
                <a:latin typeface="+mn-lt"/>
              </a:rPr>
              <a:t>План лекции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0771A344-850D-AFE6-DA2A-6387D3260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2147" y="1112810"/>
            <a:ext cx="9440101" cy="5341249"/>
          </a:xfrm>
        </p:spPr>
        <p:txBody>
          <a:bodyPr>
            <a:noAutofit/>
          </a:bodyPr>
          <a:lstStyle/>
          <a:p>
            <a:pPr algn="l">
              <a:buFont typeface="+mj-lt"/>
              <a:buAutoNum type="arabicPeriod"/>
            </a:pPr>
            <a:r>
              <a:rPr lang="ru-RU" sz="2200" b="0" i="0" dirty="0">
                <a:effectLst/>
                <a:latin typeface="YS Text"/>
              </a:rPr>
              <a:t>Кристаллическое вещество</a:t>
            </a:r>
            <a:endParaRPr lang="en-US" sz="2200" b="0" i="0" dirty="0">
              <a:effectLst/>
              <a:latin typeface="YS Text"/>
            </a:endParaRPr>
          </a:p>
          <a:p>
            <a:pPr algn="just">
              <a:buFont typeface="+mj-lt"/>
              <a:buAutoNum type="arabicPeriod"/>
            </a:pPr>
            <a:r>
              <a:rPr lang="ru-RU" sz="2200" dirty="0">
                <a:latin typeface="YS Text"/>
              </a:rPr>
              <a:t>Основы кристаллографии</a:t>
            </a:r>
            <a:endParaRPr lang="ru-RU" sz="2200" b="0" i="0" dirty="0">
              <a:effectLst/>
              <a:latin typeface="YS Text"/>
            </a:endParaRPr>
          </a:p>
          <a:p>
            <a:pPr algn="l">
              <a:buFont typeface="+mj-lt"/>
              <a:buAutoNum type="arabicPeriod"/>
            </a:pPr>
            <a:r>
              <a:rPr lang="ru-RU" sz="2200" dirty="0">
                <a:latin typeface="YS Text"/>
              </a:rPr>
              <a:t>Что такое дифракция обратно отраженных электронов?</a:t>
            </a:r>
          </a:p>
          <a:p>
            <a:pPr algn="l">
              <a:buFont typeface="+mj-lt"/>
              <a:buAutoNum type="arabicPeriod"/>
            </a:pPr>
            <a:r>
              <a:rPr lang="ru-RU" sz="2200" dirty="0">
                <a:latin typeface="YS Text"/>
              </a:rPr>
              <a:t>Какие данные можно получить</a:t>
            </a:r>
          </a:p>
          <a:p>
            <a:pPr>
              <a:buFont typeface="+mj-lt"/>
              <a:buAutoNum type="arabicPeriod"/>
            </a:pPr>
            <a:r>
              <a:rPr lang="ru-RU" sz="2200" b="0" i="0" dirty="0">
                <a:effectLst/>
                <a:latin typeface="YS Text"/>
              </a:rPr>
              <a:t>Принципиальная схема</a:t>
            </a:r>
            <a:r>
              <a:rPr lang="en-US" sz="2200" b="0" i="0" dirty="0">
                <a:effectLst/>
                <a:latin typeface="YS Text"/>
              </a:rPr>
              <a:t> </a:t>
            </a:r>
            <a:r>
              <a:rPr lang="ru-RU" sz="2200" b="0" i="0" dirty="0">
                <a:effectLst/>
                <a:latin typeface="YS Text"/>
              </a:rPr>
              <a:t>прибора </a:t>
            </a:r>
            <a:r>
              <a:rPr lang="en-US" sz="2200" b="0" i="0" dirty="0">
                <a:effectLst/>
                <a:latin typeface="YS Text"/>
              </a:rPr>
              <a:t>SEM+EBSD</a:t>
            </a:r>
            <a:endParaRPr lang="ru-RU" sz="2200" b="0" i="0" dirty="0">
              <a:effectLst/>
              <a:latin typeface="YS Text"/>
            </a:endParaRPr>
          </a:p>
          <a:p>
            <a:pPr>
              <a:buFont typeface="+mj-lt"/>
              <a:buAutoNum type="arabicPeriod"/>
            </a:pPr>
            <a:r>
              <a:rPr lang="ru-RU" sz="2200" b="0" i="0" dirty="0">
                <a:effectLst/>
                <a:latin typeface="YS Text"/>
              </a:rPr>
              <a:t>Основы электронной микроскопии и дифракции электронов</a:t>
            </a:r>
          </a:p>
          <a:p>
            <a:pPr>
              <a:buFont typeface="+mj-lt"/>
              <a:buAutoNum type="arabicPeriod"/>
            </a:pPr>
            <a:r>
              <a:rPr lang="ru-RU" sz="2200" b="0" i="0" dirty="0">
                <a:effectLst/>
                <a:latin typeface="YS Text"/>
              </a:rPr>
              <a:t>Подготовка образцов для EBSD анализа</a:t>
            </a:r>
          </a:p>
          <a:p>
            <a:pPr>
              <a:buFont typeface="+mj-lt"/>
              <a:buAutoNum type="arabicPeriod"/>
            </a:pPr>
            <a:r>
              <a:rPr lang="ru-RU" sz="2200" b="0" i="0" dirty="0">
                <a:effectLst/>
                <a:latin typeface="YS Text"/>
              </a:rPr>
              <a:t>Преимущества и ограничения метода EBSD</a:t>
            </a:r>
            <a:endParaRPr lang="ru-RU" sz="2200" b="0" i="0" dirty="0">
              <a:effectLst/>
              <a:highlight>
                <a:srgbClr val="FFFF00"/>
              </a:highlight>
              <a:latin typeface="YS Text"/>
            </a:endParaRPr>
          </a:p>
          <a:p>
            <a:pPr algn="l">
              <a:buFont typeface="+mj-lt"/>
              <a:buAutoNum type="arabicPeriod"/>
            </a:pPr>
            <a:r>
              <a:rPr lang="ru-RU" sz="2200" b="0" i="0" dirty="0">
                <a:effectLst/>
                <a:latin typeface="YS Text"/>
              </a:rPr>
              <a:t>Области применения </a:t>
            </a:r>
            <a:r>
              <a:rPr lang="en-US" sz="2200" b="0" i="0" dirty="0">
                <a:effectLst/>
                <a:latin typeface="YS Text"/>
              </a:rPr>
              <a:t>EBSD</a:t>
            </a:r>
            <a:endParaRPr lang="ru-RU" sz="2200" b="0" i="0" dirty="0">
              <a:effectLst/>
              <a:latin typeface="YS Text"/>
            </a:endParaRPr>
          </a:p>
          <a:p>
            <a:pPr>
              <a:buFont typeface="+mj-lt"/>
              <a:buAutoNum type="arabicPeriod"/>
            </a:pPr>
            <a:r>
              <a:rPr lang="ru-RU" sz="2200" b="0" i="0" dirty="0">
                <a:effectLst/>
                <a:latin typeface="YS Text"/>
              </a:rPr>
              <a:t>Примеры использования EBSD в работе нашей группе</a:t>
            </a:r>
          </a:p>
          <a:p>
            <a:pPr>
              <a:buFont typeface="+mj-lt"/>
              <a:buAutoNum type="arabicPeriod"/>
            </a:pPr>
            <a:r>
              <a:rPr lang="ru-RU" sz="2200" b="0" i="0" dirty="0">
                <a:effectLst/>
                <a:latin typeface="YS Text"/>
              </a:rPr>
              <a:t>Заключение</a:t>
            </a:r>
          </a:p>
          <a:p>
            <a:pPr marL="0" indent="0" algn="just">
              <a:buNone/>
            </a:pPr>
            <a:r>
              <a:rPr lang="ru-RU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809156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D769BE3-3ABE-9DBF-2E30-E1286BFBA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A681F-E7CB-4BE4-B5B1-4B026C8B23BC}" type="slidenum">
              <a:rPr lang="ru-RU" smtClean="0"/>
              <a:t>20</a:t>
            </a:fld>
            <a:endParaRPr lang="ru-RU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487DBB00-4CC5-6F2C-5644-59486738BD16}"/>
              </a:ext>
            </a:extLst>
          </p:cNvPr>
          <p:cNvSpPr txBox="1">
            <a:spLocks/>
          </p:cNvSpPr>
          <p:nvPr/>
        </p:nvSpPr>
        <p:spPr>
          <a:xfrm>
            <a:off x="457874" y="331506"/>
            <a:ext cx="10515600" cy="7408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latin typeface="+mn-lt"/>
              </a:rPr>
              <a:t>Индексация: определение фазы и ориентации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C81E7B-DEC9-D9FA-D7E6-B302D746FF31}"/>
              </a:ext>
            </a:extLst>
          </p:cNvPr>
          <p:cNvSpPr txBox="1"/>
          <p:nvPr/>
        </p:nvSpPr>
        <p:spPr>
          <a:xfrm>
            <a:off x="457874" y="1102612"/>
            <a:ext cx="516506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/>
              <a:t>Обнаружение полос </a:t>
            </a:r>
          </a:p>
          <a:p>
            <a:endParaRPr lang="ru-RU" sz="2000" dirty="0"/>
          </a:p>
          <a:p>
            <a:r>
              <a:rPr lang="ru-RU" sz="2000" dirty="0"/>
              <a:t>• Расположение полос на люминофорном экране </a:t>
            </a:r>
          </a:p>
          <a:p>
            <a:r>
              <a:rPr lang="ru-RU" sz="2000" dirty="0"/>
              <a:t>• Полосы с наибольшей интенсивностью могут быть обнаружены с наибольшей вероятностью.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B4A9B8-43FD-99D6-CB90-6DF256C3DB7F}"/>
              </a:ext>
            </a:extLst>
          </p:cNvPr>
          <p:cNvSpPr txBox="1"/>
          <p:nvPr/>
        </p:nvSpPr>
        <p:spPr>
          <a:xfrm>
            <a:off x="6096000" y="1007721"/>
            <a:ext cx="547921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/>
              <a:t>Расчет рефлексов </a:t>
            </a:r>
          </a:p>
          <a:p>
            <a:endParaRPr lang="ru-RU" sz="2000" b="1" dirty="0"/>
          </a:p>
          <a:p>
            <a:r>
              <a:rPr lang="ru-RU" sz="2000" dirty="0"/>
              <a:t>Для каждой потенциальной фазы загружается список разрешенных отражений, ширина дифракционной полосы и иерархия интенсивности, созданная на основе кинематической теории дифракции электронов или списка отражателей.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39828D-76D3-21AA-969F-21C227B69FF1}"/>
              </a:ext>
            </a:extLst>
          </p:cNvPr>
          <p:cNvSpPr txBox="1"/>
          <p:nvPr/>
        </p:nvSpPr>
        <p:spPr>
          <a:xfrm>
            <a:off x="4292455" y="4483788"/>
            <a:ext cx="25137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</a:rPr>
              <a:t>Определение </a:t>
            </a:r>
          </a:p>
          <a:p>
            <a:pPr algn="ctr"/>
            <a:r>
              <a:rPr lang="ru-RU" sz="2000" dirty="0">
                <a:solidFill>
                  <a:srgbClr val="FF0000"/>
                </a:solidFill>
              </a:rPr>
              <a:t>фазы  </a:t>
            </a:r>
          </a:p>
          <a:p>
            <a:pPr algn="ctr"/>
            <a:r>
              <a:rPr lang="ru-RU" sz="2000" dirty="0">
                <a:solidFill>
                  <a:srgbClr val="FF0000"/>
                </a:solidFill>
              </a:rPr>
              <a:t>и </a:t>
            </a:r>
          </a:p>
          <a:p>
            <a:pPr algn="ctr"/>
            <a:r>
              <a:rPr lang="ru-RU" sz="2000" dirty="0">
                <a:solidFill>
                  <a:srgbClr val="FF0000"/>
                </a:solidFill>
              </a:rPr>
              <a:t>ориентации</a:t>
            </a: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93D5F9D5-B281-B087-6538-191B8AEF5BD7}"/>
              </a:ext>
            </a:extLst>
          </p:cNvPr>
          <p:cNvCxnSpPr/>
          <p:nvPr/>
        </p:nvCxnSpPr>
        <p:spPr>
          <a:xfrm>
            <a:off x="3459192" y="3424378"/>
            <a:ext cx="1173193" cy="97364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0BFB2F83-D18F-52AC-DBF2-2061DC9EFA06}"/>
              </a:ext>
            </a:extLst>
          </p:cNvPr>
          <p:cNvCxnSpPr>
            <a:cxnSpLocks/>
          </p:cNvCxnSpPr>
          <p:nvPr/>
        </p:nvCxnSpPr>
        <p:spPr>
          <a:xfrm flipH="1">
            <a:off x="5818590" y="3591335"/>
            <a:ext cx="502564" cy="73458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F15391B-CC6D-73D2-2F19-A6296B9B0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068" y="4927259"/>
            <a:ext cx="2349082" cy="17599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E70D290-E1F6-9607-0B9F-66FDE304B4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90" y="3550596"/>
            <a:ext cx="2314537" cy="175993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C8169DE-6FAF-DCCA-2AED-D99811D728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7681"/>
          <a:stretch/>
        </p:blipFill>
        <p:spPr>
          <a:xfrm>
            <a:off x="8819878" y="4173974"/>
            <a:ext cx="3289892" cy="211483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C6FBE34-3288-F278-BEE4-46E06C8BFA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9428" y="3814564"/>
            <a:ext cx="2558242" cy="299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438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9299CEF-0A78-6AA6-9F42-FA1751371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A681F-E7CB-4BE4-B5B1-4B026C8B23BC}" type="slidenum">
              <a:rPr lang="ru-RU" smtClean="0"/>
              <a:t>21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4C22FB-15D6-4872-8B0C-78A8E8A3C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496" y="1072370"/>
            <a:ext cx="8345848" cy="5403092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8EAEF999-1559-C984-0FCF-68197AF404CF}"/>
              </a:ext>
            </a:extLst>
          </p:cNvPr>
          <p:cNvSpPr txBox="1">
            <a:spLocks/>
          </p:cNvSpPr>
          <p:nvPr/>
        </p:nvSpPr>
        <p:spPr>
          <a:xfrm>
            <a:off x="457874" y="331506"/>
            <a:ext cx="10515600" cy="7408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latin typeface="+mn-lt"/>
              </a:rPr>
              <a:t>Цикл индексирования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29141171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529343C-14FF-CFEF-1669-7581B1B93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8868" y="3682821"/>
            <a:ext cx="6555809" cy="2968145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A87008A-3227-5C09-FEA7-79F084E58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A681F-E7CB-4BE4-B5B1-4B026C8B23BC}" type="slidenum">
              <a:rPr lang="ru-RU" smtClean="0"/>
              <a:t>22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45791D-4B47-07F9-1405-0D9CFAA0D0A6}"/>
              </a:ext>
            </a:extLst>
          </p:cNvPr>
          <p:cNvSpPr txBox="1"/>
          <p:nvPr/>
        </p:nvSpPr>
        <p:spPr>
          <a:xfrm>
            <a:off x="147323" y="1442367"/>
            <a:ext cx="5692761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Для получения карт ориентации кристаллитов электронный зонд последовательно перемещается по сетке точек </a:t>
            </a:r>
          </a:p>
          <a:p>
            <a:endParaRPr lang="ru-R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для каждой точки формируется картина дифракции отраженных электронов.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картины индексируются и сохраняют информацию об ориентации и фазовом составе. </a:t>
            </a:r>
          </a:p>
          <a:p>
            <a:endParaRPr lang="ru-RU" sz="2000" dirty="0"/>
          </a:p>
          <a:p>
            <a:r>
              <a:rPr lang="ru-RU" sz="2000" dirty="0">
                <a:solidFill>
                  <a:srgbClr val="FF0000"/>
                </a:solidFill>
              </a:rPr>
              <a:t>Таким образом можно определить ориентацию кристаллической решетки в каждом точке сканирования с погрешностью порядка 0.1 градуса. 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3861402A-A184-8587-C101-C822737D831B}"/>
              </a:ext>
            </a:extLst>
          </p:cNvPr>
          <p:cNvSpPr txBox="1">
            <a:spLocks/>
          </p:cNvSpPr>
          <p:nvPr/>
        </p:nvSpPr>
        <p:spPr>
          <a:xfrm>
            <a:off x="457874" y="331506"/>
            <a:ext cx="10515600" cy="7408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+mn-lt"/>
              </a:rPr>
              <a:t>EBSD </a:t>
            </a:r>
            <a:r>
              <a:rPr lang="ru-RU" sz="2800" b="1" dirty="0">
                <a:latin typeface="+mn-lt"/>
              </a:rPr>
              <a:t>картирование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5" name="Рукописный ввод 14">
                <a:extLst>
                  <a:ext uri="{FF2B5EF4-FFF2-40B4-BE49-F238E27FC236}">
                    <a16:creationId xmlns:a16="http://schemas.microsoft.com/office/drawing/2014/main" id="{1CA778E4-876C-9DF4-B744-FDA1515D1052}"/>
                  </a:ext>
                </a:extLst>
              </p14:cNvPr>
              <p14:cNvContentPartPr/>
              <p14:nvPr/>
            </p14:nvContentPartPr>
            <p14:xfrm>
              <a:off x="11489665" y="6170617"/>
              <a:ext cx="514440" cy="520200"/>
            </p14:xfrm>
          </p:contentPart>
        </mc:Choice>
        <mc:Fallback xmlns="">
          <p:pic>
            <p:nvPicPr>
              <p:cNvPr id="15" name="Рукописный ввод 14">
                <a:extLst>
                  <a:ext uri="{FF2B5EF4-FFF2-40B4-BE49-F238E27FC236}">
                    <a16:creationId xmlns:a16="http://schemas.microsoft.com/office/drawing/2014/main" id="{1CA778E4-876C-9DF4-B744-FDA1515D105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427025" y="6107617"/>
                <a:ext cx="640080" cy="6458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1F8146-54E7-3932-6E08-E0CE544AEA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88958"/>
            <a:ext cx="5773991" cy="359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1670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73CC7B5-7379-32FA-428A-565F63EF0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A681F-E7CB-4BE4-B5B1-4B026C8B23BC}" type="slidenum">
              <a:rPr lang="ru-RU" smtClean="0"/>
              <a:t>23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163556-14C2-CEAA-0F34-870C57D04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220" y="1151895"/>
            <a:ext cx="10557164" cy="4375773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000C624E-661B-9DCE-7A5B-BE40D51CD3F7}"/>
              </a:ext>
            </a:extLst>
          </p:cNvPr>
          <p:cNvSpPr txBox="1">
            <a:spLocks/>
          </p:cNvSpPr>
          <p:nvPr/>
        </p:nvSpPr>
        <p:spPr>
          <a:xfrm>
            <a:off x="457874" y="331506"/>
            <a:ext cx="10515600" cy="7408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>
                <a:latin typeface="+mn-lt"/>
              </a:rPr>
              <a:t>Пример полученной информации</a:t>
            </a:r>
            <a:endParaRPr lang="ru-RU" sz="2800" b="1" dirty="0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767C98-6452-5B89-C6BA-CA6F8FB953B1}"/>
              </a:ext>
            </a:extLst>
          </p:cNvPr>
          <p:cNvSpPr txBox="1"/>
          <p:nvPr/>
        </p:nvSpPr>
        <p:spPr>
          <a:xfrm>
            <a:off x="1561380" y="5798145"/>
            <a:ext cx="89628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EBSD ориентационная карта зерна полевого шпата в кварцевом </a:t>
            </a:r>
            <a:r>
              <a:rPr lang="ru-RU" sz="2000" dirty="0" err="1"/>
              <a:t>милоните</a:t>
            </a:r>
            <a:r>
              <a:rPr lang="ru-RU" sz="2000" dirty="0"/>
              <a:t>. Получена из 1.5 млн точечных EBSD определений</a:t>
            </a:r>
          </a:p>
        </p:txBody>
      </p:sp>
    </p:spTree>
    <p:extLst>
      <p:ext uri="{BB962C8B-B14F-4D97-AF65-F5344CB8AC3E}">
        <p14:creationId xmlns:p14="http://schemas.microsoft.com/office/powerpoint/2010/main" val="23729416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2AEE61D-4C07-FED9-69DD-6DF4391DC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A681F-E7CB-4BE4-B5B1-4B026C8B23BC}" type="slidenum">
              <a:rPr lang="ru-RU" smtClean="0"/>
              <a:t>24</a:t>
            </a:fld>
            <a:endParaRPr lang="ru-RU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95E9F9B5-6336-32A1-38F9-A0FD9435DE50}"/>
              </a:ext>
            </a:extLst>
          </p:cNvPr>
          <p:cNvSpPr txBox="1">
            <a:spLocks/>
          </p:cNvSpPr>
          <p:nvPr/>
        </p:nvSpPr>
        <p:spPr>
          <a:xfrm>
            <a:off x="457874" y="331506"/>
            <a:ext cx="10515600" cy="7408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+mn-lt"/>
              </a:rPr>
              <a:t>EBSD </a:t>
            </a:r>
            <a:r>
              <a:rPr lang="ru-RU" sz="2800" b="1" dirty="0">
                <a:latin typeface="+mn-lt"/>
              </a:rPr>
              <a:t>картирование</a:t>
            </a:r>
            <a:r>
              <a:rPr lang="en-US" sz="2800" b="1" dirty="0">
                <a:latin typeface="+mn-lt"/>
              </a:rPr>
              <a:t>: </a:t>
            </a:r>
            <a:r>
              <a:rPr lang="ru-RU" sz="2800" b="1" dirty="0">
                <a:latin typeface="+mn-lt"/>
              </a:rPr>
              <a:t>режимы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909EF2-B6E9-1AF4-8233-70F77752FBEA}"/>
              </a:ext>
            </a:extLst>
          </p:cNvPr>
          <p:cNvSpPr txBox="1"/>
          <p:nvPr/>
        </p:nvSpPr>
        <p:spPr>
          <a:xfrm>
            <a:off x="147324" y="1442367"/>
            <a:ext cx="5149296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Карта фаз</a:t>
            </a:r>
          </a:p>
          <a:p>
            <a:endParaRPr lang="ru-R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Карта в цветовой кодировке обратной полюсной фигуры </a:t>
            </a:r>
            <a:r>
              <a:rPr lang="en-US" sz="2000" dirty="0"/>
              <a:t>IPF</a:t>
            </a:r>
            <a:endParaRPr lang="ru-RU" sz="2000" dirty="0"/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Карта в цветовой кодировке углов Эйлера</a:t>
            </a:r>
          </a:p>
          <a:p>
            <a:r>
              <a:rPr lang="ru-RU" sz="20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err="1"/>
              <a:t>Разориентация</a:t>
            </a:r>
            <a:r>
              <a:rPr lang="ru-RU" sz="2000" dirty="0"/>
              <a:t> относительно заданной точки</a:t>
            </a:r>
          </a:p>
          <a:p>
            <a:endParaRPr lang="ru-R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Получение полюсных фигур</a:t>
            </a:r>
          </a:p>
          <a:p>
            <a:endParaRPr lang="ru-RU" sz="2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370C13-36AE-A6AE-C00B-1862C3B30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9933" y="399234"/>
            <a:ext cx="4429743" cy="208626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BD6F1FF-7C86-142F-A1A7-562AEA4AB6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7934" y="2485500"/>
            <a:ext cx="3886742" cy="219105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E1CBDAB-8D05-E567-200E-7B0FC8C495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2985" y="4143868"/>
            <a:ext cx="3648584" cy="254353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3C23430-BFFC-0C55-626A-D6FB2CDF01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360" y="4833257"/>
            <a:ext cx="3165987" cy="112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1134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BF070EF-EA5F-2E04-C3CD-EACC3A6E3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A681F-E7CB-4BE4-B5B1-4B026C8B23BC}" type="slidenum">
              <a:rPr lang="ru-RU" smtClean="0"/>
              <a:t>25</a:t>
            </a:fld>
            <a:endParaRPr lang="ru-RU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69AFBBA-7352-F91D-8251-72588E954B23}"/>
              </a:ext>
            </a:extLst>
          </p:cNvPr>
          <p:cNvSpPr txBox="1">
            <a:spLocks/>
          </p:cNvSpPr>
          <p:nvPr/>
        </p:nvSpPr>
        <p:spPr>
          <a:xfrm>
            <a:off x="457874" y="331506"/>
            <a:ext cx="10515600" cy="7408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latin typeface="+mn-lt"/>
              </a:rPr>
              <a:t>Пробоподготовка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A52C71-D51F-D615-1050-6A69107F1757}"/>
              </a:ext>
            </a:extLst>
          </p:cNvPr>
          <p:cNvSpPr txBox="1"/>
          <p:nvPr/>
        </p:nvSpPr>
        <p:spPr>
          <a:xfrm>
            <a:off x="224962" y="1072370"/>
            <a:ext cx="853085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</a:rPr>
              <a:t>Метод дифракции обратно отраженных электронов чувствителен к качеству полировки и толщине напыления (</a:t>
            </a:r>
            <a:r>
              <a:rPr lang="ru-RU" sz="2000" dirty="0" err="1">
                <a:solidFill>
                  <a:srgbClr val="FF0000"/>
                </a:solidFill>
              </a:rPr>
              <a:t>тк</a:t>
            </a:r>
            <a:r>
              <a:rPr lang="ru-RU" sz="2000" dirty="0">
                <a:solidFill>
                  <a:srgbClr val="FF0000"/>
                </a:solidFill>
              </a:rPr>
              <a:t> сигнал формируется с поверхностного слоя образца)</a:t>
            </a:r>
          </a:p>
          <a:p>
            <a:endParaRPr lang="ru-RU" sz="2000" dirty="0">
              <a:solidFill>
                <a:srgbClr val="FF0000"/>
              </a:solidFill>
            </a:endParaRPr>
          </a:p>
          <a:p>
            <a:r>
              <a:rPr lang="ru-RU" sz="2000" dirty="0"/>
              <a:t>Для съемки необходимы образцы с гладкой поверхностью, поскольку из-за неровностей могут возникнуть искажения </a:t>
            </a:r>
            <a:r>
              <a:rPr lang="ru-RU" sz="2000" dirty="0" err="1"/>
              <a:t>кикучи</a:t>
            </a:r>
            <a:r>
              <a:rPr lang="ru-RU" sz="2000" dirty="0"/>
              <a:t>-картины.</a:t>
            </a:r>
          </a:p>
          <a:p>
            <a:endParaRPr lang="ru-RU" sz="2000" dirty="0"/>
          </a:p>
          <a:p>
            <a:r>
              <a:rPr lang="ru-RU" sz="2000" dirty="0"/>
              <a:t>Для многих материалов можно применять стандартные методы подготовки поверхности порезка, шлифовка, полировка. </a:t>
            </a:r>
          </a:p>
          <a:p>
            <a:endParaRPr lang="ru-RU" sz="2000" dirty="0"/>
          </a:p>
          <a:p>
            <a:r>
              <a:rPr lang="ru-RU" sz="2000" dirty="0"/>
              <a:t>В основном стандартные методы подготовки могут быть использованы с учетом индивидуальных особенностей материала (твердость, </a:t>
            </a:r>
            <a:r>
              <a:rPr lang="ru-RU" sz="2000" dirty="0" err="1"/>
              <a:t>травимость</a:t>
            </a:r>
            <a:r>
              <a:rPr lang="ru-RU" sz="2000" dirty="0"/>
              <a:t>, склонность к хрупкому выкрашиванию и др.).</a:t>
            </a:r>
          </a:p>
          <a:p>
            <a:endParaRPr lang="ru-RU" sz="2000" dirty="0"/>
          </a:p>
          <a:p>
            <a:r>
              <a:rPr lang="ru-RU" sz="2000" dirty="0"/>
              <a:t>Поверхностный слой, нарушенный механической обработкой, нужно удалить стравливанием</a:t>
            </a:r>
          </a:p>
        </p:txBody>
      </p:sp>
      <p:pic>
        <p:nvPicPr>
          <p:cNvPr id="5" name="Picture 2" descr="https://lh3.googleusercontent.com/7nTpVOTg42sz5aohbjAUEoaiOQr1UB88JrnbK4EEnmGdgSEBT8ha0IJLcnPtbOQhfGoC_485zWq1s2GuLLXiJDd7KfzOkbiInC5kMIZ8BOHjG-4g9Q77iOWmu5uD6B6hu71wcvonZAGHn-yS3MDEC2VmyA2kcSkdIx5MzKqNtEjfPSXc1qfOvKVngc2qePJ28q9Ll054nFNmNJHVQzlQZO72_EsXL0TpcfQg8POj7BWmjR1jB2hItXCMB9CKCX7M80BHApOO2htsMBjfKR0N3bH9bmNBdFx1OR03ER90yNmS3NUmYKAzNoYbIbNCt3hmVGyMV5kw2BLhV3ZhDCMvOWO41pr_CSuTXzwPrFUJXT-6IzvjxuFlFpwjjaWBM5QkeF0rWRuPfP4hVnlky91z-9XeCL16l7pGWBuMe0LU_ETcrqDpWR2wdiP2a03q-61jCWKpFf30msr_psbXpVUTJb8c0X38dYnRSxQpmybAa0j6X-TqFKHg-xSaQ4Xdo51K-MM8ctzNQz3GTFcUBlHF6YaUN4ilpiZ682sxBBugR4Iv850VsSUP-QZWyBIGYe61wtada4zXT161A-fH4nBuSL3LQO-csD7tajky39yY-o2DYAQrvdhO0upQ7Sgp5RcDzaLtnmvOlKUiydLQTVSNL4ljEmrEGFzTaJTBJIkdE2YJNJrglr_22DMcCFdyyok=w569-h853-no?authuser=0">
            <a:extLst>
              <a:ext uri="{FF2B5EF4-FFF2-40B4-BE49-F238E27FC236}">
                <a16:creationId xmlns:a16="http://schemas.microsoft.com/office/drawing/2014/main" id="{7FCB6EAB-1192-1C31-1880-58B963A4C2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2" t="26564" r="30016" b="32232"/>
          <a:stretch/>
        </p:blipFill>
        <p:spPr bwMode="auto">
          <a:xfrm>
            <a:off x="9151013" y="1587261"/>
            <a:ext cx="2576198" cy="30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3303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73620B1-DB3F-DF6C-A3C6-F88751C4C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A681F-E7CB-4BE4-B5B1-4B026C8B23BC}" type="slidenum">
              <a:rPr lang="ru-RU" smtClean="0"/>
              <a:t>26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3541B7-B776-E157-8255-86EC390478D5}"/>
              </a:ext>
            </a:extLst>
          </p:cNvPr>
          <p:cNvSpPr txBox="1"/>
          <p:nvPr/>
        </p:nvSpPr>
        <p:spPr>
          <a:xfrm>
            <a:off x="6336146" y="1072435"/>
            <a:ext cx="5694153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1" i="0" dirty="0">
                <a:solidFill>
                  <a:srgbClr val="FF0000"/>
                </a:solidFill>
                <a:effectLst/>
                <a:latin typeface="Calibri (Основной текст)"/>
              </a:rPr>
              <a:t>Ограничения метода EBSD:</a:t>
            </a:r>
          </a:p>
          <a:p>
            <a:pPr algn="l"/>
            <a:endParaRPr lang="ru-RU" b="1" i="0" dirty="0">
              <a:effectLst/>
              <a:latin typeface="Calibri (Основной текст)"/>
            </a:endParaRPr>
          </a:p>
          <a:p>
            <a:pPr algn="l">
              <a:spcBef>
                <a:spcPts val="1200"/>
              </a:spcBef>
              <a:buFont typeface="+mj-lt"/>
              <a:buAutoNum type="arabicPeriod"/>
            </a:pPr>
            <a:r>
              <a:rPr lang="ru-RU" b="1" i="0" dirty="0">
                <a:effectLst/>
                <a:latin typeface="Calibri (Основной текст)"/>
              </a:rPr>
              <a:t>Сложность подготовки образца</a:t>
            </a:r>
            <a:r>
              <a:rPr lang="ru-RU" b="0" i="0" dirty="0">
                <a:effectLst/>
                <a:latin typeface="Calibri (Основной текст)"/>
              </a:rPr>
              <a:t>: чувствительность к полировке</a:t>
            </a:r>
          </a:p>
          <a:p>
            <a:pPr algn="l">
              <a:spcBef>
                <a:spcPts val="1200"/>
              </a:spcBef>
              <a:buFont typeface="+mj-lt"/>
              <a:buAutoNum type="arabicPeriod"/>
            </a:pPr>
            <a:r>
              <a:rPr lang="ru-RU" b="1" i="0" dirty="0">
                <a:effectLst/>
                <a:latin typeface="Calibri (Основной текст)"/>
              </a:rPr>
              <a:t>Ограничения по размеру образца</a:t>
            </a:r>
          </a:p>
          <a:p>
            <a:pPr algn="l">
              <a:spcBef>
                <a:spcPts val="1200"/>
              </a:spcBef>
              <a:buFont typeface="+mj-lt"/>
              <a:buAutoNum type="arabicPeriod"/>
            </a:pPr>
            <a:r>
              <a:rPr lang="ru-RU" b="1" i="0" dirty="0">
                <a:effectLst/>
                <a:latin typeface="Calibri (Основной текст)"/>
              </a:rPr>
              <a:t>Сложность интерпретации данных</a:t>
            </a:r>
          </a:p>
          <a:p>
            <a:pPr algn="l">
              <a:spcBef>
                <a:spcPts val="1200"/>
              </a:spcBef>
              <a:buFont typeface="+mj-lt"/>
              <a:buAutoNum type="arabicPeriod"/>
            </a:pPr>
            <a:r>
              <a:rPr lang="ru-RU" b="1" i="0" dirty="0">
                <a:effectLst/>
                <a:latin typeface="Calibri (Основной текст)"/>
              </a:rPr>
              <a:t>Ограничения в анализе тонких пленок</a:t>
            </a:r>
            <a:r>
              <a:rPr lang="ru-RU" b="0" i="0" dirty="0">
                <a:effectLst/>
                <a:latin typeface="Calibri (Основной текст)"/>
              </a:rPr>
              <a:t>: EBSD анализ может быть затруднителен для анализа тонких плёнок и наноструктур из-за малой </a:t>
            </a:r>
            <a:r>
              <a:rPr lang="ru-RU" dirty="0">
                <a:latin typeface="Calibri (Основной текст)"/>
              </a:rPr>
              <a:t>толщены (</a:t>
            </a:r>
            <a:r>
              <a:rPr lang="ru-RU">
                <a:latin typeface="Calibri (Основной текст)"/>
              </a:rPr>
              <a:t>глубина проникновения до 20нм)</a:t>
            </a:r>
            <a:r>
              <a:rPr lang="ru-RU" b="0" i="0">
                <a:effectLst/>
                <a:latin typeface="Calibri (Основной текст)"/>
              </a:rPr>
              <a:t>.</a:t>
            </a:r>
            <a:endParaRPr lang="ru-RU" b="0" i="0" dirty="0">
              <a:effectLst/>
              <a:latin typeface="Calibri (Основной текст)"/>
            </a:endParaRPr>
          </a:p>
          <a:p>
            <a:pPr algn="l">
              <a:spcBef>
                <a:spcPts val="1200"/>
              </a:spcBef>
              <a:buFont typeface="+mj-lt"/>
              <a:buAutoNum type="arabicPeriod"/>
            </a:pPr>
            <a:r>
              <a:rPr lang="ru-RU" b="1" i="0" dirty="0">
                <a:effectLst/>
                <a:latin typeface="Calibri (Основной текст)"/>
              </a:rPr>
              <a:t>Влияние текстуры</a:t>
            </a:r>
            <a:r>
              <a:rPr lang="ru-RU" b="0" i="0" dirty="0">
                <a:effectLst/>
                <a:latin typeface="Calibri (Основной текст)"/>
              </a:rPr>
              <a:t>: Результаты EBSD анализа могут быть искажены из-за текстуры образца</a:t>
            </a:r>
          </a:p>
          <a:p>
            <a:pPr algn="l">
              <a:spcBef>
                <a:spcPts val="1200"/>
              </a:spcBef>
              <a:buFont typeface="+mj-lt"/>
              <a:buAutoNum type="arabicPeriod"/>
            </a:pPr>
            <a:r>
              <a:rPr lang="ru-RU" b="1" i="0" dirty="0">
                <a:effectLst/>
                <a:latin typeface="Calibri (Основной текст)"/>
              </a:rPr>
              <a:t>Необходимость в специализированном программном обеспечении</a:t>
            </a:r>
            <a:r>
              <a:rPr lang="ru-RU" b="0" i="0" dirty="0">
                <a:effectLst/>
                <a:latin typeface="Calibri (Основной текст)"/>
              </a:rPr>
              <a:t>: Для обработки и анализа данных EBSD требуется специализированное программное обеспечение.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4914FF-623C-3EFB-CD0D-B0BC0C68BF23}"/>
              </a:ext>
            </a:extLst>
          </p:cNvPr>
          <p:cNvSpPr txBox="1"/>
          <p:nvPr/>
        </p:nvSpPr>
        <p:spPr>
          <a:xfrm>
            <a:off x="230712" y="1098315"/>
            <a:ext cx="5553973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1" i="0" dirty="0">
                <a:solidFill>
                  <a:srgbClr val="FF0000"/>
                </a:solidFill>
                <a:effectLst/>
                <a:latin typeface="Calibri (Основной текст)"/>
              </a:rPr>
              <a:t>Преимущества метода EBSD:</a:t>
            </a:r>
          </a:p>
          <a:p>
            <a:pPr algn="l"/>
            <a:endParaRPr lang="ru-RU" b="1" i="0" dirty="0">
              <a:effectLst/>
              <a:latin typeface="Calibri (Основной текст)"/>
            </a:endParaRPr>
          </a:p>
          <a:p>
            <a:pPr algn="l">
              <a:spcBef>
                <a:spcPts val="1200"/>
              </a:spcBef>
              <a:buFont typeface="+mj-lt"/>
              <a:buAutoNum type="arabicPeriod"/>
            </a:pPr>
            <a:r>
              <a:rPr lang="ru-RU" b="1" i="0" dirty="0">
                <a:effectLst/>
                <a:latin typeface="Calibri (Основной текст)"/>
              </a:rPr>
              <a:t>Высокая скорость анализа</a:t>
            </a:r>
            <a:r>
              <a:rPr lang="ru-RU" b="0" i="0" dirty="0">
                <a:effectLst/>
                <a:latin typeface="Calibri (Основной текст)"/>
              </a:rPr>
              <a:t>: EBSD позволяет получить информацию о кристаллографической ориентации образца за доли секунды</a:t>
            </a:r>
          </a:p>
          <a:p>
            <a:pPr algn="l">
              <a:spcBef>
                <a:spcPts val="1200"/>
              </a:spcBef>
              <a:buFont typeface="+mj-lt"/>
              <a:buAutoNum type="arabicPeriod"/>
            </a:pPr>
            <a:r>
              <a:rPr lang="ru-RU" b="1" i="0" dirty="0">
                <a:effectLst/>
                <a:latin typeface="Calibri (Основной текст)"/>
              </a:rPr>
              <a:t>Высокая точность</a:t>
            </a:r>
            <a:r>
              <a:rPr lang="ru-RU" b="0" i="0" dirty="0">
                <a:effectLst/>
                <a:latin typeface="Calibri (Основной текст)"/>
              </a:rPr>
              <a:t>: определить ориентацию кристаллической решетки в каждом точке с погрешностью порядка 0.1 градуса.  </a:t>
            </a:r>
          </a:p>
          <a:p>
            <a:pPr algn="l">
              <a:spcBef>
                <a:spcPts val="1200"/>
              </a:spcBef>
              <a:buFont typeface="+mj-lt"/>
              <a:buAutoNum type="arabicPeriod"/>
            </a:pPr>
            <a:r>
              <a:rPr lang="ru-RU" b="1" i="0" dirty="0">
                <a:effectLst/>
                <a:latin typeface="Calibri (Основной текст)"/>
              </a:rPr>
              <a:t>Неразрушающий анализ</a:t>
            </a:r>
            <a:endParaRPr lang="ru-RU" b="1" dirty="0">
              <a:latin typeface="Calibri (Основной текст)"/>
            </a:endParaRPr>
          </a:p>
          <a:p>
            <a:pPr algn="l">
              <a:spcBef>
                <a:spcPts val="1200"/>
              </a:spcBef>
              <a:buFont typeface="+mj-lt"/>
              <a:buAutoNum type="arabicPeriod"/>
            </a:pPr>
            <a:r>
              <a:rPr lang="ru-RU" b="1" i="0" dirty="0">
                <a:effectLst/>
                <a:latin typeface="Calibri (Основной текст)"/>
              </a:rPr>
              <a:t>Автоматизация</a:t>
            </a:r>
            <a:r>
              <a:rPr lang="ru-RU" b="0" i="0" dirty="0">
                <a:effectLst/>
                <a:latin typeface="Calibri (Основной текст)"/>
              </a:rPr>
              <a:t>: позволяет использовать его в промышленных масштабах и при обработке больших объемов данных.</a:t>
            </a:r>
          </a:p>
          <a:p>
            <a:pPr algn="l">
              <a:spcBef>
                <a:spcPts val="1200"/>
              </a:spcBef>
              <a:buFont typeface="+mj-lt"/>
              <a:buAutoNum type="arabicPeriod"/>
            </a:pPr>
            <a:r>
              <a:rPr lang="ru-RU" b="1" i="0" dirty="0">
                <a:effectLst/>
                <a:latin typeface="Calibri (Основной текст)"/>
              </a:rPr>
              <a:t>Универсальность</a:t>
            </a:r>
            <a:r>
              <a:rPr lang="ru-RU" b="0" i="0" dirty="0">
                <a:effectLst/>
                <a:latin typeface="Calibri (Основной текст)"/>
              </a:rPr>
              <a:t>: EBSD применим для широкого спектра материалов, включая металлы, керамику, полимеры и полупроводники.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E5E31BC1-BFB5-BA27-6958-E873AAB4D204}"/>
              </a:ext>
            </a:extLst>
          </p:cNvPr>
          <p:cNvSpPr txBox="1">
            <a:spLocks/>
          </p:cNvSpPr>
          <p:nvPr/>
        </p:nvSpPr>
        <p:spPr>
          <a:xfrm>
            <a:off x="457874" y="331506"/>
            <a:ext cx="10515600" cy="7408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latin typeface="+mn-lt"/>
              </a:rPr>
              <a:t>Преимущества и ограничения метода EBSD </a:t>
            </a:r>
          </a:p>
        </p:txBody>
      </p:sp>
    </p:spTree>
    <p:extLst>
      <p:ext uri="{BB962C8B-B14F-4D97-AF65-F5344CB8AC3E}">
        <p14:creationId xmlns:p14="http://schemas.microsoft.com/office/powerpoint/2010/main" val="35495575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C8ACF81-DA9F-2264-116F-3BBA963F6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A681F-E7CB-4BE4-B5B1-4B026C8B23BC}" type="slidenum">
              <a:rPr lang="ru-RU" smtClean="0"/>
              <a:t>27</a:t>
            </a:fld>
            <a:endParaRPr lang="ru-RU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B85E3979-EA5A-EE05-4C29-481DC64F2FD4}"/>
              </a:ext>
            </a:extLst>
          </p:cNvPr>
          <p:cNvSpPr txBox="1">
            <a:spLocks/>
          </p:cNvSpPr>
          <p:nvPr/>
        </p:nvSpPr>
        <p:spPr>
          <a:xfrm>
            <a:off x="457874" y="331506"/>
            <a:ext cx="10515600" cy="7408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latin typeface="+mn-lt"/>
              </a:rPr>
              <a:t>Области применения </a:t>
            </a:r>
            <a:r>
              <a:rPr lang="en-US" sz="2800" b="1" dirty="0">
                <a:latin typeface="+mn-lt"/>
              </a:rPr>
              <a:t>EBSD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F58819-90BB-A65E-C558-6C2F7D837EA8}"/>
              </a:ext>
            </a:extLst>
          </p:cNvPr>
          <p:cNvSpPr txBox="1"/>
          <p:nvPr/>
        </p:nvSpPr>
        <p:spPr>
          <a:xfrm>
            <a:off x="166255" y="642872"/>
            <a:ext cx="5449541" cy="63248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b="1" dirty="0"/>
              <a:t>Металлы </a:t>
            </a:r>
          </a:p>
          <a:p>
            <a:pPr>
              <a:spcBef>
                <a:spcPts val="600"/>
              </a:spcBef>
            </a:pPr>
            <a:r>
              <a:rPr lang="ru-RU" dirty="0"/>
              <a:t>• Производство металлов, то есть листового металла, отливок, </a:t>
            </a:r>
            <a:r>
              <a:rPr lang="ru-RU" dirty="0" err="1"/>
              <a:t>поковокавтомобилестроение</a:t>
            </a:r>
            <a:r>
              <a:rPr lang="ru-RU" dirty="0"/>
              <a:t>, авиакосмическая промышленность, производство электроэнергии, нефтехимические и химические предприятия, атомная промышленность, т.е. материалы для тяжелых условий эксплуатации - высокопрочные, высокотемпературные и агрессивные среды. Электроника. </a:t>
            </a:r>
          </a:p>
          <a:p>
            <a:pPr>
              <a:spcBef>
                <a:spcPts val="600"/>
              </a:spcBef>
            </a:pPr>
            <a:r>
              <a:rPr lang="ru-RU" dirty="0"/>
              <a:t>• Идентификация фаз и дискриминация </a:t>
            </a:r>
          </a:p>
          <a:p>
            <a:pPr>
              <a:spcBef>
                <a:spcPts val="600"/>
              </a:spcBef>
            </a:pPr>
            <a:r>
              <a:rPr lang="ru-RU" dirty="0"/>
              <a:t>• Анализ текстуры, характеристика границ зерен </a:t>
            </a:r>
          </a:p>
          <a:p>
            <a:pPr>
              <a:spcBef>
                <a:spcPts val="600"/>
              </a:spcBef>
            </a:pPr>
            <a:r>
              <a:rPr lang="ru-RU" dirty="0"/>
              <a:t>• Деформация </a:t>
            </a:r>
          </a:p>
          <a:p>
            <a:pPr>
              <a:spcBef>
                <a:spcPts val="600"/>
              </a:spcBef>
            </a:pPr>
            <a:r>
              <a:rPr lang="en-US" sz="1400" dirty="0"/>
              <a:t>The deformation and shear bands in the Fe-3%Si alloy / B. K. Sokolov [и </a:t>
            </a:r>
            <a:r>
              <a:rPr lang="en-US" sz="1400" dirty="0" err="1"/>
              <a:t>др</a:t>
            </a:r>
            <a:r>
              <a:rPr lang="en-US" sz="1400" dirty="0"/>
              <a:t>.] // Textures and Microstructures. 1999. V. 32. Issue 1–4. P. 21–39. </a:t>
            </a:r>
            <a:endParaRPr lang="ru-RU" sz="1400" dirty="0"/>
          </a:p>
          <a:p>
            <a:pPr>
              <a:spcBef>
                <a:spcPts val="600"/>
              </a:spcBef>
            </a:pPr>
            <a:r>
              <a:rPr lang="en-US" sz="1400" dirty="0"/>
              <a:t>Occurrence of shear bands in rotated Goss ({110}) orientations of metals with bcc crystal structure / T. Nguyen-Minh [</a:t>
            </a:r>
            <a:r>
              <a:rPr lang="ru-RU" sz="1400" dirty="0"/>
              <a:t>и др.] // </a:t>
            </a:r>
            <a:r>
              <a:rPr lang="en-US" sz="1400" dirty="0"/>
              <a:t>Scripta </a:t>
            </a:r>
            <a:r>
              <a:rPr lang="en-US" sz="1400" dirty="0" err="1"/>
              <a:t>Materialia</a:t>
            </a:r>
            <a:r>
              <a:rPr lang="en-US" sz="1400" dirty="0"/>
              <a:t>. 2012. V. 67. </a:t>
            </a:r>
            <a:r>
              <a:rPr lang="ru-RU" sz="1400" dirty="0"/>
              <a:t>Р. 935–938. 4. </a:t>
            </a:r>
          </a:p>
          <a:p>
            <a:pPr>
              <a:spcBef>
                <a:spcPts val="600"/>
              </a:spcBef>
            </a:pPr>
            <a:r>
              <a:rPr lang="ru-RU" sz="1400" dirty="0"/>
              <a:t>Боровых М. А. и др. Прогнозирование коррозионной стойкости деформированных полуфабрикатов из стали 35ХГФ НА основе данных EBSD-анализа //XVII международная научно-техническая Уральская школа-семинар металловедов-молодых ученых. Ч. 2.—Екатеринбург, 2016. – 2016. – Т. 2. – №. 17. – С. 137-141.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0E3A9B-8615-5CA7-C3AC-0430E3F8A846}"/>
              </a:ext>
            </a:extLst>
          </p:cNvPr>
          <p:cNvSpPr txBox="1"/>
          <p:nvPr/>
        </p:nvSpPr>
        <p:spPr>
          <a:xfrm>
            <a:off x="5522026" y="0"/>
            <a:ext cx="6669973" cy="69249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b="1" dirty="0"/>
              <a:t>Геология и Керамика </a:t>
            </a:r>
          </a:p>
          <a:p>
            <a:pPr>
              <a:spcBef>
                <a:spcPts val="600"/>
              </a:spcBef>
            </a:pPr>
            <a:r>
              <a:rPr lang="ru-RU" dirty="0"/>
              <a:t>• Идентификация фаз и дискриминация </a:t>
            </a:r>
          </a:p>
          <a:p>
            <a:pPr>
              <a:spcBef>
                <a:spcPts val="600"/>
              </a:spcBef>
            </a:pPr>
            <a:r>
              <a:rPr lang="ru-RU" dirty="0"/>
              <a:t>• Ориентация и анализ текстуры </a:t>
            </a:r>
          </a:p>
          <a:p>
            <a:pPr>
              <a:spcBef>
                <a:spcPts val="600"/>
              </a:spcBef>
            </a:pPr>
            <a:r>
              <a:rPr lang="en-US" sz="1400" dirty="0"/>
              <a:t>Timms NE, Resolution of impact-related microstructures in lunar zircon: a shock-deformation mechanism map / Reddy S.M, Healy D, </a:t>
            </a:r>
            <a:r>
              <a:rPr lang="en-US" sz="1400" dirty="0" err="1"/>
              <a:t>Nemchin</a:t>
            </a:r>
            <a:r>
              <a:rPr lang="en-US" sz="1400" dirty="0"/>
              <a:t> A.A, Grange M.L, Pidgeon R.T, Hart R // Meteor Planet Sci  – 2012. – V. 47. – №. 1. –P. 120–141.</a:t>
            </a:r>
            <a:endParaRPr lang="ru-RU" sz="1400" dirty="0"/>
          </a:p>
          <a:p>
            <a:pPr>
              <a:spcBef>
                <a:spcPts val="600"/>
              </a:spcBef>
            </a:pPr>
            <a:r>
              <a:rPr lang="en-US" sz="1400" dirty="0"/>
              <a:t>Meng Y., Gao J., Zhao Z. et al. Review: recent progress in low-temperature proton-conducting ceramics. Journal of Materials Science. 2019. Vol. 54, pp. 9291–9312. </a:t>
            </a:r>
            <a:endParaRPr lang="ru-RU" sz="1400" dirty="0"/>
          </a:p>
          <a:p>
            <a:pPr>
              <a:spcBef>
                <a:spcPts val="600"/>
              </a:spcBef>
            </a:pPr>
            <a:r>
              <a:rPr lang="ru-RU" b="1" dirty="0"/>
              <a:t>Производственный и технологический контроль </a:t>
            </a:r>
          </a:p>
          <a:p>
            <a:pPr>
              <a:spcBef>
                <a:spcPts val="600"/>
              </a:spcBef>
            </a:pPr>
            <a:r>
              <a:rPr lang="ru-RU" dirty="0"/>
              <a:t>• Экономия затрат - сокращение времени термообработки, оптимизация термической обработки и фазового превращения, исследование размера зерен, границ зерен и эволюции текстуры </a:t>
            </a:r>
          </a:p>
          <a:p>
            <a:pPr>
              <a:spcBef>
                <a:spcPts val="600"/>
              </a:spcBef>
            </a:pPr>
            <a:r>
              <a:rPr lang="ru-RU" dirty="0"/>
              <a:t>• Улучшенный продукт, т.е. обработка поверхности, характеристики формования или соединения, оптимизация и контроль процесса. </a:t>
            </a:r>
          </a:p>
          <a:p>
            <a:pPr>
              <a:spcBef>
                <a:spcPts val="600"/>
              </a:spcBef>
            </a:pPr>
            <a:r>
              <a:rPr lang="ru-RU" dirty="0"/>
              <a:t>• Контроль физических свойств - улучшение или достижение определенных свойств, например, высокой коррозионной стойкости, усталости или растрескивания сопротивление. Прогнозирование срока службы компонентов </a:t>
            </a:r>
          </a:p>
          <a:p>
            <a:pPr>
              <a:spcBef>
                <a:spcPts val="600"/>
              </a:spcBef>
            </a:pPr>
            <a:r>
              <a:rPr lang="ru-RU" dirty="0"/>
              <a:t>• </a:t>
            </a:r>
            <a:r>
              <a:rPr lang="ru-RU" dirty="0" err="1"/>
              <a:t>Характеризация</a:t>
            </a:r>
            <a:r>
              <a:rPr lang="ru-RU" dirty="0"/>
              <a:t> микроструктуру - определите проблемные фазы или особенности микроструктуры Анализ поломок </a:t>
            </a:r>
          </a:p>
          <a:p>
            <a:pPr>
              <a:spcBef>
                <a:spcPts val="600"/>
              </a:spcBef>
            </a:pPr>
            <a:r>
              <a:rPr lang="ru-RU" dirty="0"/>
              <a:t>• Исследовать микроструктурные особенности, связанные с поломкой </a:t>
            </a:r>
          </a:p>
        </p:txBody>
      </p:sp>
    </p:spTree>
    <p:extLst>
      <p:ext uri="{BB962C8B-B14F-4D97-AF65-F5344CB8AC3E}">
        <p14:creationId xmlns:p14="http://schemas.microsoft.com/office/powerpoint/2010/main" val="722743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C0494EB-22E9-DE69-2C9F-5639C3844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7D5DB-2259-409C-87B5-BB46D943C904}" type="slidenum">
              <a:rPr lang="ru-RU" smtClean="0"/>
              <a:t>3</a:t>
            </a:fld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6163B77-9C8B-9749-409C-2A0A0FDA4B1B}"/>
              </a:ext>
            </a:extLst>
          </p:cNvPr>
          <p:cNvSpPr txBox="1">
            <a:spLocks/>
          </p:cNvSpPr>
          <p:nvPr/>
        </p:nvSpPr>
        <p:spPr>
          <a:xfrm>
            <a:off x="457874" y="331506"/>
            <a:ext cx="10515600" cy="740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>
                <a:latin typeface="+mn-lt"/>
              </a:rPr>
              <a:t>Аббревиатуры 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0771A344-850D-AFE6-DA2A-6387D3260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3411" y="1380226"/>
            <a:ext cx="8342559" cy="2631057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ru-RU" sz="2400" b="1" i="0" dirty="0">
                <a:effectLst/>
                <a:latin typeface="YS Text"/>
              </a:rPr>
              <a:t>SEM - </a:t>
            </a:r>
            <a:r>
              <a:rPr lang="ru-RU" sz="2400" b="0" i="0" dirty="0">
                <a:effectLst/>
                <a:latin typeface="YS Text"/>
              </a:rPr>
              <a:t>Растровый электронный микроскоп (РЭМ) </a:t>
            </a:r>
          </a:p>
          <a:p>
            <a:pPr marL="0" indent="0" algn="l">
              <a:buNone/>
            </a:pPr>
            <a:r>
              <a:rPr lang="en-US" sz="2400" b="1" i="0" dirty="0">
                <a:effectLst/>
                <a:latin typeface="YS Text"/>
              </a:rPr>
              <a:t>EBSD</a:t>
            </a:r>
            <a:r>
              <a:rPr lang="en-US" sz="2400" b="0" i="0" dirty="0">
                <a:effectLst/>
                <a:latin typeface="YS Text"/>
              </a:rPr>
              <a:t> - Electron </a:t>
            </a:r>
            <a:r>
              <a:rPr lang="en-US" sz="2400" b="0" i="0" dirty="0" err="1">
                <a:effectLst/>
                <a:latin typeface="YS Text"/>
              </a:rPr>
              <a:t>BackScatter</a:t>
            </a:r>
            <a:r>
              <a:rPr lang="en-US" sz="2400" b="0" i="0" dirty="0">
                <a:effectLst/>
                <a:latin typeface="YS Text"/>
              </a:rPr>
              <a:t> Diffraction</a:t>
            </a:r>
          </a:p>
          <a:p>
            <a:pPr marL="0" indent="0" algn="l">
              <a:buNone/>
            </a:pPr>
            <a:r>
              <a:rPr lang="en-US" sz="2400" b="1" i="0" dirty="0">
                <a:effectLst/>
                <a:latin typeface="YS Text"/>
              </a:rPr>
              <a:t>EBSP</a:t>
            </a:r>
            <a:r>
              <a:rPr lang="en-US" sz="2400" b="0" i="0" dirty="0">
                <a:effectLst/>
                <a:latin typeface="YS Text"/>
              </a:rPr>
              <a:t> – Electron </a:t>
            </a:r>
            <a:r>
              <a:rPr lang="en-US" sz="2400" b="0" i="0" dirty="0" err="1">
                <a:effectLst/>
                <a:latin typeface="YS Text"/>
              </a:rPr>
              <a:t>BackScatter</a:t>
            </a:r>
            <a:r>
              <a:rPr lang="en-US" sz="2400" b="0" i="0" dirty="0">
                <a:effectLst/>
                <a:latin typeface="YS Text"/>
              </a:rPr>
              <a:t> diffraction Pattern</a:t>
            </a:r>
          </a:p>
          <a:p>
            <a:pPr marL="0" indent="0" algn="l">
              <a:buNone/>
            </a:pPr>
            <a:r>
              <a:rPr lang="en-US" sz="2400" b="1" i="0" dirty="0">
                <a:effectLst/>
                <a:latin typeface="YS Text"/>
              </a:rPr>
              <a:t>BKD</a:t>
            </a:r>
            <a:r>
              <a:rPr lang="en-US" sz="2400" b="0" i="0" dirty="0">
                <a:effectLst/>
                <a:latin typeface="YS Text"/>
              </a:rPr>
              <a:t> – Backscattered Kikuchi Diffraction</a:t>
            </a:r>
          </a:p>
          <a:p>
            <a:pPr marL="0" indent="0">
              <a:buNone/>
            </a:pPr>
            <a:r>
              <a:rPr lang="ru-RU" sz="2400" b="1" i="0" dirty="0">
                <a:effectLst/>
                <a:latin typeface="YS Text"/>
              </a:rPr>
              <a:t>ДОЭ</a:t>
            </a:r>
            <a:r>
              <a:rPr lang="ru-RU" sz="2400" b="0" i="0" dirty="0">
                <a:effectLst/>
                <a:latin typeface="YS Text"/>
              </a:rPr>
              <a:t> - Дифракция Отраженных Электронов</a:t>
            </a:r>
          </a:p>
          <a:p>
            <a:pPr marL="0" indent="0">
              <a:buNone/>
            </a:pPr>
            <a:r>
              <a:rPr lang="en-US" sz="2400" b="1" i="0" dirty="0">
                <a:effectLst/>
                <a:latin typeface="YS Text"/>
              </a:rPr>
              <a:t>PF</a:t>
            </a:r>
            <a:r>
              <a:rPr lang="ru-RU" sz="2400" b="0" i="0" dirty="0">
                <a:effectLst/>
                <a:latin typeface="YS Text"/>
              </a:rPr>
              <a:t> -</a:t>
            </a:r>
            <a:r>
              <a:rPr lang="en-US" sz="2400" b="0" i="0" dirty="0">
                <a:effectLst/>
                <a:latin typeface="YS Text"/>
              </a:rPr>
              <a:t> </a:t>
            </a:r>
            <a:r>
              <a:rPr lang="ru-RU" sz="2400" b="0" i="0" dirty="0">
                <a:effectLst/>
                <a:latin typeface="YS Text"/>
              </a:rPr>
              <a:t>Полюсная фигура (ПФ)</a:t>
            </a:r>
          </a:p>
          <a:p>
            <a:pPr marL="0" indent="0" algn="l">
              <a:buNone/>
            </a:pPr>
            <a:endParaRPr lang="ru-RU" sz="2400" b="0" i="0" dirty="0">
              <a:effectLst/>
              <a:latin typeface="YS Text"/>
            </a:endParaRPr>
          </a:p>
          <a:p>
            <a:pPr marL="0" indent="0" algn="l">
              <a:buNone/>
            </a:pPr>
            <a:endParaRPr lang="ru-RU" sz="1600" b="0" i="0" dirty="0">
              <a:effectLst/>
              <a:latin typeface="YS Text"/>
            </a:endParaRPr>
          </a:p>
        </p:txBody>
      </p:sp>
    </p:spTree>
    <p:extLst>
      <p:ext uri="{BB962C8B-B14F-4D97-AF65-F5344CB8AC3E}">
        <p14:creationId xmlns:p14="http://schemas.microsoft.com/office/powerpoint/2010/main" val="1710504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16B7416C-5DBF-46E2-FBE3-A98654E722B8}"/>
              </a:ext>
            </a:extLst>
          </p:cNvPr>
          <p:cNvSpPr txBox="1">
            <a:spLocks/>
          </p:cNvSpPr>
          <p:nvPr/>
        </p:nvSpPr>
        <p:spPr>
          <a:xfrm>
            <a:off x="457874" y="331506"/>
            <a:ext cx="10515600" cy="7408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latin typeface="+mn-lt"/>
              </a:rPr>
              <a:t>Кристаллическое вещество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67FC77-0F70-3094-C0A4-8B12FA7A69AB}"/>
              </a:ext>
            </a:extLst>
          </p:cNvPr>
          <p:cNvSpPr txBox="1"/>
          <p:nvPr/>
        </p:nvSpPr>
        <p:spPr>
          <a:xfrm>
            <a:off x="324095" y="6013589"/>
            <a:ext cx="107831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/>
              <a:t>Твердые вещества (за исключением аморфных) состоят из кристаллов соединенных вместе</a:t>
            </a:r>
            <a:r>
              <a:rPr lang="ru-RU" sz="2000" dirty="0"/>
              <a:t>: керамики, горные породы, металлы, сплавы, полупроводники и др.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FDCA33-95C9-4E18-A3C4-DCE0E9B4A0BB}"/>
              </a:ext>
            </a:extLst>
          </p:cNvPr>
          <p:cNvSpPr txBox="1"/>
          <p:nvPr/>
        </p:nvSpPr>
        <p:spPr>
          <a:xfrm>
            <a:off x="825918" y="1430311"/>
            <a:ext cx="20509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 err="1"/>
              <a:t>монокристалличный</a:t>
            </a:r>
            <a:endParaRPr lang="ru-RU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B2CB28-E8C1-5EB4-9DB1-C07D9E7CFCEF}"/>
              </a:ext>
            </a:extLst>
          </p:cNvPr>
          <p:cNvSpPr txBox="1"/>
          <p:nvPr/>
        </p:nvSpPr>
        <p:spPr>
          <a:xfrm>
            <a:off x="5224027" y="1477065"/>
            <a:ext cx="23636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 err="1"/>
              <a:t>поликристалличный</a:t>
            </a:r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EF6876-91AD-3790-7C7D-A0EECB36465B}"/>
              </a:ext>
            </a:extLst>
          </p:cNvPr>
          <p:cNvSpPr txBox="1"/>
          <p:nvPr/>
        </p:nvSpPr>
        <p:spPr>
          <a:xfrm>
            <a:off x="9438715" y="1460197"/>
            <a:ext cx="20509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/>
              <a:t>аморфный</a:t>
            </a:r>
            <a:endParaRPr lang="ru-RU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4B5C4A-051B-329C-DCF8-55BADBEDAD6D}"/>
              </a:ext>
            </a:extLst>
          </p:cNvPr>
          <p:cNvSpPr txBox="1"/>
          <p:nvPr/>
        </p:nvSpPr>
        <p:spPr>
          <a:xfrm>
            <a:off x="116455" y="931687"/>
            <a:ext cx="62893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/>
              <a:t>2 вида тверда вещества</a:t>
            </a:r>
            <a:r>
              <a:rPr lang="ru-RU" sz="2000" dirty="0"/>
              <a:t>: аморфное и кристаллическое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6E300B0-6BBD-6A4C-C88F-4DFC7E021388}"/>
              </a:ext>
            </a:extLst>
          </p:cNvPr>
          <p:cNvSpPr txBox="1"/>
          <p:nvPr/>
        </p:nvSpPr>
        <p:spPr>
          <a:xfrm>
            <a:off x="1799903" y="5719159"/>
            <a:ext cx="20509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/>
              <a:t>аметист</a:t>
            </a:r>
            <a:endParaRPr lang="ru-RU" sz="1600" dirty="0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F41A2B7-B22D-0C86-584C-CBBCC3C7D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33" y="3418686"/>
            <a:ext cx="3222998" cy="230047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9F2669A-DF70-7049-8B64-27F035CD915D}"/>
              </a:ext>
            </a:extLst>
          </p:cNvPr>
          <p:cNvSpPr txBox="1"/>
          <p:nvPr/>
        </p:nvSpPr>
        <p:spPr>
          <a:xfrm>
            <a:off x="5785643" y="5633126"/>
            <a:ext cx="20509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/>
              <a:t>Золото</a:t>
            </a:r>
            <a:endParaRPr lang="ru-RU" sz="1600" dirty="0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CD8D7D1-3532-ECB1-AD14-63A76E397D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1493" y="3418686"/>
            <a:ext cx="3157035" cy="2250938"/>
          </a:xfrm>
          <a:prstGeom prst="rect">
            <a:avLst/>
          </a:prstGeom>
        </p:spPr>
      </p:pic>
      <p:sp>
        <p:nvSpPr>
          <p:cNvPr id="35" name="Номер слайда 34">
            <a:extLst>
              <a:ext uri="{FF2B5EF4-FFF2-40B4-BE49-F238E27FC236}">
                <a16:creationId xmlns:a16="http://schemas.microsoft.com/office/drawing/2014/main" id="{32A2358F-63FA-F7C7-A057-AB7C0535A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A681F-E7CB-4BE4-B5B1-4B026C8B23BC}" type="slidenum">
              <a:rPr lang="ru-RU" smtClean="0"/>
              <a:t>4</a:t>
            </a:fld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271946E-4749-EA3A-2FBC-5865DAD8C5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730"/>
          <a:stretch/>
        </p:blipFill>
        <p:spPr>
          <a:xfrm>
            <a:off x="9093885" y="1793479"/>
            <a:ext cx="1776630" cy="153013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6B7592-CB74-8CA6-76D8-B3E2FA64E72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416" r="32322"/>
          <a:stretch/>
        </p:blipFill>
        <p:spPr>
          <a:xfrm>
            <a:off x="5517532" y="1793479"/>
            <a:ext cx="1776630" cy="152720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01CA71-A2C5-33C3-D76A-FB54BA8FD4B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6370" b="15561"/>
          <a:stretch/>
        </p:blipFill>
        <p:spPr>
          <a:xfrm>
            <a:off x="1058916" y="1888514"/>
            <a:ext cx="2025624" cy="141052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DD3DE12-1706-12FA-B29F-26B2B7439D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8640" y="3461487"/>
            <a:ext cx="2954977" cy="21684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284B2F-1D71-70DF-8922-2ADEB7C0B797}"/>
              </a:ext>
            </a:extLst>
          </p:cNvPr>
          <p:cNvSpPr txBox="1"/>
          <p:nvPr/>
        </p:nvSpPr>
        <p:spPr>
          <a:xfrm>
            <a:off x="9845051" y="5629969"/>
            <a:ext cx="20509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/>
              <a:t>янтарь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768708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F4A786-622D-A431-732D-B178A2B0BB75}"/>
              </a:ext>
            </a:extLst>
          </p:cNvPr>
          <p:cNvSpPr txBox="1">
            <a:spLocks/>
          </p:cNvSpPr>
          <p:nvPr/>
        </p:nvSpPr>
        <p:spPr>
          <a:xfrm>
            <a:off x="457874" y="331506"/>
            <a:ext cx="10515600" cy="7408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latin typeface="+mn-lt"/>
              </a:rPr>
              <a:t>Основы кристаллографии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5D9D91-B89F-BE71-08EC-72EE92AE792D}"/>
              </a:ext>
            </a:extLst>
          </p:cNvPr>
          <p:cNvSpPr txBox="1"/>
          <p:nvPr/>
        </p:nvSpPr>
        <p:spPr>
          <a:xfrm>
            <a:off x="359259" y="2461336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Для задания направления в кристалле достаточно задать координаты любого атома тройкой целых чисел, заключенных в скобки (</a:t>
            </a:r>
            <a:r>
              <a:rPr lang="ru-RU" dirty="0" err="1"/>
              <a:t>x,y,z</a:t>
            </a:r>
            <a:r>
              <a:rPr lang="ru-RU" dirty="0"/>
              <a:t>) (например, ось [100], [010], [001]) 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F187A3-17FB-7632-72BE-A29235A8B294}"/>
              </a:ext>
            </a:extLst>
          </p:cNvPr>
          <p:cNvSpPr txBox="1"/>
          <p:nvPr/>
        </p:nvSpPr>
        <p:spPr>
          <a:xfrm>
            <a:off x="359259" y="960272"/>
            <a:ext cx="609456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Ориентация кристалла</a:t>
            </a:r>
            <a:r>
              <a:rPr lang="ru-RU" dirty="0"/>
              <a:t> - это отношение внутренней ориентировки образца к трем заданным осям кристалла (в заданной базовой системе координат). При фактическом описании ориентации кристалла задаются разные системы отсчета из-за разных условий деформации.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D3EB268-F427-00C4-DE90-5A01AE8FA7DB}"/>
              </a:ext>
            </a:extLst>
          </p:cNvPr>
          <p:cNvSpPr txBox="1"/>
          <p:nvPr/>
        </p:nvSpPr>
        <p:spPr>
          <a:xfrm>
            <a:off x="359259" y="3661665"/>
            <a:ext cx="60945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Если плоскость параллельна какой-либо из координатных осей, то индекс, соответствующей этой оси равен нулю. 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8E87732B-5550-77B7-AB49-AC7DA692F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616" y="3912927"/>
            <a:ext cx="2261603" cy="214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E552E9C-BE7D-DC3E-2E75-465583D207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821" y="4234120"/>
            <a:ext cx="3661882" cy="254840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D9100BC-CDEB-DADE-BC78-2AEF777802B2}"/>
              </a:ext>
            </a:extLst>
          </p:cNvPr>
          <p:cNvSpPr txBox="1"/>
          <p:nvPr/>
        </p:nvSpPr>
        <p:spPr>
          <a:xfrm>
            <a:off x="6394829" y="2575099"/>
            <a:ext cx="60945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Углы Эйлера</a:t>
            </a:r>
            <a:r>
              <a:rPr lang="ru-RU" dirty="0"/>
              <a:t>: три угла, полученные тремя последовательными вращениями вокруг определенных осей и обычно используются для описания ориентации образца относительно кристалла.</a:t>
            </a: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A0E46F9F-07CA-2912-FCC7-8F35FFA4F8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3283" y="5897728"/>
            <a:ext cx="4668436" cy="82571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EDB7AE27-25EC-AF63-7221-2367EC91CD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9203" y="4612222"/>
            <a:ext cx="4261322" cy="1104343"/>
          </a:xfrm>
          <a:prstGeom prst="rect">
            <a:avLst/>
          </a:prstGeom>
        </p:spPr>
      </p:pic>
      <p:sp>
        <p:nvSpPr>
          <p:cNvPr id="44" name="Номер слайда 43">
            <a:extLst>
              <a:ext uri="{FF2B5EF4-FFF2-40B4-BE49-F238E27FC236}">
                <a16:creationId xmlns:a16="http://schemas.microsoft.com/office/drawing/2014/main" id="{0CCDB27D-1696-F2B2-209D-486A99A24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A681F-E7CB-4BE4-B5B1-4B026C8B23BC}" type="slidenum">
              <a:rPr lang="ru-RU" smtClean="0"/>
              <a:t>5</a:t>
            </a:fld>
            <a:endParaRPr lang="ru-RU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Рукописный ввод 2">
                <a:extLst>
                  <a:ext uri="{FF2B5EF4-FFF2-40B4-BE49-F238E27FC236}">
                    <a16:creationId xmlns:a16="http://schemas.microsoft.com/office/drawing/2014/main" id="{D22E7859-81BF-36BE-3477-7912EC2B4C63}"/>
                  </a:ext>
                </a:extLst>
              </p14:cNvPr>
              <p14:cNvContentPartPr/>
              <p14:nvPr/>
            </p14:nvContentPartPr>
            <p14:xfrm>
              <a:off x="8853958" y="1267264"/>
              <a:ext cx="459720" cy="637560"/>
            </p14:xfrm>
          </p:contentPart>
        </mc:Choice>
        <mc:Fallback xmlns="">
          <p:pic>
            <p:nvPicPr>
              <p:cNvPr id="3" name="Рукописный ввод 2">
                <a:extLst>
                  <a:ext uri="{FF2B5EF4-FFF2-40B4-BE49-F238E27FC236}">
                    <a16:creationId xmlns:a16="http://schemas.microsoft.com/office/drawing/2014/main" id="{D22E7859-81BF-36BE-3477-7912EC2B4C6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791318" y="1204624"/>
                <a:ext cx="585360" cy="7632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E013D3-825B-7403-D69B-A1C2BBEE8D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55502" y="687170"/>
            <a:ext cx="2133898" cy="155279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Рукописный ввод 7">
                <a:extLst>
                  <a:ext uri="{FF2B5EF4-FFF2-40B4-BE49-F238E27FC236}">
                    <a16:creationId xmlns:a16="http://schemas.microsoft.com/office/drawing/2014/main" id="{1DF95323-E6DF-963B-A9C1-8CEDD0CBB4C4}"/>
                  </a:ext>
                </a:extLst>
              </p14:cNvPr>
              <p14:cNvContentPartPr/>
              <p14:nvPr/>
            </p14:nvContentPartPr>
            <p14:xfrm>
              <a:off x="7215598" y="581464"/>
              <a:ext cx="867960" cy="127080"/>
            </p14:xfrm>
          </p:contentPart>
        </mc:Choice>
        <mc:Fallback xmlns="">
          <p:pic>
            <p:nvPicPr>
              <p:cNvPr id="8" name="Рукописный ввод 7">
                <a:extLst>
                  <a:ext uri="{FF2B5EF4-FFF2-40B4-BE49-F238E27FC236}">
                    <a16:creationId xmlns:a16="http://schemas.microsoft.com/office/drawing/2014/main" id="{1DF95323-E6DF-963B-A9C1-8CEDD0CBB4C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152598" y="518824"/>
                <a:ext cx="993600" cy="25272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5FEB67A-1EE6-C072-017F-FB2C0347966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49496" y="490518"/>
            <a:ext cx="1953864" cy="182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250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4810A1C-8EB7-FC89-9D07-9929FF240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A681F-E7CB-4BE4-B5B1-4B026C8B23BC}" type="slidenum">
              <a:rPr lang="ru-RU" smtClean="0"/>
              <a:t>6</a:t>
            </a:fld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920B237-7F71-0947-0EC3-EF0515B4F326}"/>
              </a:ext>
            </a:extLst>
          </p:cNvPr>
          <p:cNvSpPr txBox="1">
            <a:spLocks/>
          </p:cNvSpPr>
          <p:nvPr/>
        </p:nvSpPr>
        <p:spPr>
          <a:xfrm>
            <a:off x="457874" y="331506"/>
            <a:ext cx="10515600" cy="7408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err="1">
                <a:latin typeface="+mn-lt"/>
              </a:rPr>
              <a:t>Разориентация</a:t>
            </a:r>
            <a:r>
              <a:rPr lang="ru-RU" sz="2800" b="1" dirty="0">
                <a:latin typeface="+mn-lt"/>
              </a:rPr>
              <a:t> – угол между двумя кристаллами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7F493E-2ABA-ECA5-2436-5F038841D1B4}"/>
              </a:ext>
            </a:extLst>
          </p:cNvPr>
          <p:cNvSpPr txBox="1"/>
          <p:nvPr/>
        </p:nvSpPr>
        <p:spPr>
          <a:xfrm>
            <a:off x="319690" y="1425061"/>
            <a:ext cx="539598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Считается, что два кристалла, которые по разному ориентированы в образце, </a:t>
            </a:r>
            <a:r>
              <a:rPr lang="ru-RU" sz="2400" dirty="0" err="1">
                <a:solidFill>
                  <a:srgbClr val="FF0000"/>
                </a:solidFill>
              </a:rPr>
              <a:t>разориентированы</a:t>
            </a:r>
            <a:r>
              <a:rPr lang="ru-RU" sz="2400" dirty="0"/>
              <a:t>. </a:t>
            </a:r>
            <a:endParaRPr lang="en-US" sz="2400" dirty="0"/>
          </a:p>
          <a:p>
            <a:endParaRPr lang="en-US" sz="2400" dirty="0"/>
          </a:p>
          <a:p>
            <a:r>
              <a:rPr lang="ru-RU" sz="2400" dirty="0"/>
              <a:t>Величина </a:t>
            </a:r>
            <a:r>
              <a:rPr lang="ru-RU" sz="2400" dirty="0" err="1"/>
              <a:t>разориентации</a:t>
            </a:r>
            <a:r>
              <a:rPr lang="ru-RU" sz="2400" dirty="0"/>
              <a:t> получается путем вычисления угла между двумя кристаллами относительно их общей оси.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Рукописный ввод 10">
                <a:extLst>
                  <a:ext uri="{FF2B5EF4-FFF2-40B4-BE49-F238E27FC236}">
                    <a16:creationId xmlns:a16="http://schemas.microsoft.com/office/drawing/2014/main" id="{6A59C037-D0F8-79F8-1E17-B848C90C3AE8}"/>
                  </a:ext>
                </a:extLst>
              </p14:cNvPr>
              <p14:cNvContentPartPr/>
              <p14:nvPr/>
            </p14:nvContentPartPr>
            <p14:xfrm>
              <a:off x="5858964" y="2447433"/>
              <a:ext cx="256320" cy="601920"/>
            </p14:xfrm>
          </p:contentPart>
        </mc:Choice>
        <mc:Fallback xmlns="">
          <p:pic>
            <p:nvPicPr>
              <p:cNvPr id="11" name="Рукописный ввод 10">
                <a:extLst>
                  <a:ext uri="{FF2B5EF4-FFF2-40B4-BE49-F238E27FC236}">
                    <a16:creationId xmlns:a16="http://schemas.microsoft.com/office/drawing/2014/main" id="{6A59C037-D0F8-79F8-1E17-B848C90C3AE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95964" y="2384433"/>
                <a:ext cx="381960" cy="72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Рукописный ввод 11">
                <a:extLst>
                  <a:ext uri="{FF2B5EF4-FFF2-40B4-BE49-F238E27FC236}">
                    <a16:creationId xmlns:a16="http://schemas.microsoft.com/office/drawing/2014/main" id="{D5B90D56-E084-4CAB-62B4-28C81B3CD8D2}"/>
                  </a:ext>
                </a:extLst>
              </p14:cNvPr>
              <p14:cNvContentPartPr/>
              <p14:nvPr/>
            </p14:nvContentPartPr>
            <p14:xfrm>
              <a:off x="5791284" y="3666753"/>
              <a:ext cx="416160" cy="564840"/>
            </p14:xfrm>
          </p:contentPart>
        </mc:Choice>
        <mc:Fallback xmlns="">
          <p:pic>
            <p:nvPicPr>
              <p:cNvPr id="12" name="Рукописный ввод 11">
                <a:extLst>
                  <a:ext uri="{FF2B5EF4-FFF2-40B4-BE49-F238E27FC236}">
                    <a16:creationId xmlns:a16="http://schemas.microsoft.com/office/drawing/2014/main" id="{D5B90D56-E084-4CAB-62B4-28C81B3CD8D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28644" y="3603753"/>
                <a:ext cx="541800" cy="69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Рукописный ввод 12">
                <a:extLst>
                  <a:ext uri="{FF2B5EF4-FFF2-40B4-BE49-F238E27FC236}">
                    <a16:creationId xmlns:a16="http://schemas.microsoft.com/office/drawing/2014/main" id="{0D270505-3D89-048A-B2CD-999CE5A22AEC}"/>
                  </a:ext>
                </a:extLst>
              </p14:cNvPr>
              <p14:cNvContentPartPr/>
              <p14:nvPr/>
            </p14:nvContentPartPr>
            <p14:xfrm>
              <a:off x="5904324" y="5098473"/>
              <a:ext cx="284040" cy="166680"/>
            </p14:xfrm>
          </p:contentPart>
        </mc:Choice>
        <mc:Fallback xmlns="">
          <p:pic>
            <p:nvPicPr>
              <p:cNvPr id="13" name="Рукописный ввод 12">
                <a:extLst>
                  <a:ext uri="{FF2B5EF4-FFF2-40B4-BE49-F238E27FC236}">
                    <a16:creationId xmlns:a16="http://schemas.microsoft.com/office/drawing/2014/main" id="{0D270505-3D89-048A-B2CD-999CE5A22AE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841684" y="5035473"/>
                <a:ext cx="409680" cy="29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Рукописный ввод 13">
                <a:extLst>
                  <a:ext uri="{FF2B5EF4-FFF2-40B4-BE49-F238E27FC236}">
                    <a16:creationId xmlns:a16="http://schemas.microsoft.com/office/drawing/2014/main" id="{AA93B369-24DC-4394-05D6-67C183DEF762}"/>
                  </a:ext>
                </a:extLst>
              </p14:cNvPr>
              <p14:cNvContentPartPr/>
              <p14:nvPr/>
            </p14:nvContentPartPr>
            <p14:xfrm>
              <a:off x="5884164" y="5910993"/>
              <a:ext cx="18000" cy="43200"/>
            </p14:xfrm>
          </p:contentPart>
        </mc:Choice>
        <mc:Fallback xmlns="">
          <p:pic>
            <p:nvPicPr>
              <p:cNvPr id="14" name="Рукописный ввод 13">
                <a:extLst>
                  <a:ext uri="{FF2B5EF4-FFF2-40B4-BE49-F238E27FC236}">
                    <a16:creationId xmlns:a16="http://schemas.microsoft.com/office/drawing/2014/main" id="{AA93B369-24DC-4394-05D6-67C183DEF76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821524" y="5848353"/>
                <a:ext cx="143640" cy="16884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68C2E3A-F6EF-0205-A74A-66710E42086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62023" y="923453"/>
            <a:ext cx="3773125" cy="285028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6C2FB7D-0A49-FFA2-4BE6-6FAA222CB64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59177" y="4317743"/>
            <a:ext cx="7695509" cy="239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175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072DD71-FD28-1A50-3E25-CE82E0F25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A681F-E7CB-4BE4-B5B1-4B026C8B23BC}" type="slidenum">
              <a:rPr lang="ru-RU" smtClean="0"/>
              <a:t>7</a:t>
            </a:fld>
            <a:endParaRPr lang="ru-RU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68DD90BB-EB1F-DC5B-C106-94D4B75B713D}"/>
              </a:ext>
            </a:extLst>
          </p:cNvPr>
          <p:cNvSpPr txBox="1">
            <a:spLocks/>
          </p:cNvSpPr>
          <p:nvPr/>
        </p:nvSpPr>
        <p:spPr>
          <a:xfrm>
            <a:off x="457874" y="331506"/>
            <a:ext cx="10515600" cy="7408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latin typeface="+mn-lt"/>
              </a:rPr>
              <a:t>Кристаллографические проекции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4C0858-8956-196C-F368-53DA8FD87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5499" y="196369"/>
            <a:ext cx="4969164" cy="19827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4D4D63-52F8-A26C-C64E-8E8699A4AB77}"/>
              </a:ext>
            </a:extLst>
          </p:cNvPr>
          <p:cNvSpPr txBox="1"/>
          <p:nvPr/>
        </p:nvSpPr>
        <p:spPr>
          <a:xfrm>
            <a:off x="216336" y="872315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/>
              <a:t>Сферическая и стереографическая проекции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2D0304-145E-E017-E96E-7517886BB8F5}"/>
              </a:ext>
            </a:extLst>
          </p:cNvPr>
          <p:cNvSpPr txBox="1"/>
          <p:nvPr/>
        </p:nvSpPr>
        <p:spPr>
          <a:xfrm>
            <a:off x="216336" y="1283719"/>
            <a:ext cx="633753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строится сфера произвольного радиуса с центром О, южным полюсом 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Точка пересечения направления ОК с поверхностью сферы – Р – является сферической проекцией (образом) направления OK.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Линия SP пересекает экваториальную плоскость в точке P</a:t>
            </a:r>
            <a:r>
              <a:rPr lang="el-GR" dirty="0"/>
              <a:t>΄</a:t>
            </a:r>
            <a:r>
              <a:rPr lang="ru-RU" dirty="0"/>
              <a:t>,</a:t>
            </a:r>
          </a:p>
          <a:p>
            <a:r>
              <a:rPr lang="ru-RU" dirty="0">
                <a:solidFill>
                  <a:srgbClr val="FF0000"/>
                </a:solidFill>
              </a:rPr>
              <a:t>P</a:t>
            </a:r>
            <a:r>
              <a:rPr lang="el-GR" dirty="0">
                <a:solidFill>
                  <a:srgbClr val="FF0000"/>
                </a:solidFill>
              </a:rPr>
              <a:t>΄ </a:t>
            </a:r>
            <a:r>
              <a:rPr lang="ru-RU" dirty="0">
                <a:solidFill>
                  <a:srgbClr val="FF0000"/>
                </a:solidFill>
              </a:rPr>
              <a:t>- стереографическая проекция направления OK на данной плоскости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6FF59A-C9BA-2E4B-3E74-E297AE00D7E7}"/>
              </a:ext>
            </a:extLst>
          </p:cNvPr>
          <p:cNvSpPr txBox="1"/>
          <p:nvPr/>
        </p:nvSpPr>
        <p:spPr>
          <a:xfrm>
            <a:off x="256593" y="3485882"/>
            <a:ext cx="65891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 err="1"/>
              <a:t>Гномосферическая</a:t>
            </a:r>
            <a:r>
              <a:rPr lang="ru-RU" sz="2000" b="1" dirty="0"/>
              <a:t> и </a:t>
            </a:r>
            <a:r>
              <a:rPr lang="ru-RU" sz="2000" b="1" dirty="0" err="1"/>
              <a:t>гномостереографическая</a:t>
            </a:r>
            <a:r>
              <a:rPr lang="ru-RU" sz="2000" b="1" dirty="0"/>
              <a:t> проекции.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6F1446-D174-B695-BA56-9EDD6AC5E066}"/>
              </a:ext>
            </a:extLst>
          </p:cNvPr>
          <p:cNvSpPr txBox="1"/>
          <p:nvPr/>
        </p:nvSpPr>
        <p:spPr>
          <a:xfrm>
            <a:off x="216335" y="3885992"/>
            <a:ext cx="699534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Проведем нормали ко всем плоскостям монокристалла, относящимся к одному семейству {</a:t>
            </a:r>
            <a:r>
              <a:rPr lang="ru-RU" dirty="0" err="1"/>
              <a:t>hkl</a:t>
            </a:r>
            <a:r>
              <a:rPr lang="ru-RU" dirty="0"/>
              <a:t>}.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Совокупность полученных направлений называется полярным комплексом.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Точки пересечения направлений полярного комплекса со сферой (полюса) образуют </a:t>
            </a:r>
            <a:r>
              <a:rPr lang="ru-RU" dirty="0" err="1"/>
              <a:t>гномосферическую</a:t>
            </a:r>
            <a:r>
              <a:rPr lang="ru-RU" dirty="0"/>
              <a:t> проекцию плоскостей {</a:t>
            </a:r>
            <a:r>
              <a:rPr lang="ru-RU" dirty="0" err="1"/>
              <a:t>hkl</a:t>
            </a:r>
            <a:r>
              <a:rPr lang="ru-RU" dirty="0"/>
              <a:t>}. </a:t>
            </a:r>
          </a:p>
          <a:p>
            <a:r>
              <a:rPr lang="ru-RU" dirty="0">
                <a:solidFill>
                  <a:srgbClr val="FF0000"/>
                </a:solidFill>
              </a:rPr>
              <a:t>Точки, полученные в результате проецирования полюсов на экваториальную плоскость сферы, образуют </a:t>
            </a:r>
            <a:r>
              <a:rPr lang="ru-RU" dirty="0" err="1">
                <a:solidFill>
                  <a:srgbClr val="FF0000"/>
                </a:solidFill>
              </a:rPr>
              <a:t>гномостереографическую</a:t>
            </a:r>
            <a:r>
              <a:rPr lang="ru-RU" dirty="0">
                <a:solidFill>
                  <a:srgbClr val="FF0000"/>
                </a:solidFill>
              </a:rPr>
              <a:t> проекцию плоскостей {</a:t>
            </a:r>
            <a:r>
              <a:rPr lang="ru-RU" dirty="0" err="1">
                <a:solidFill>
                  <a:srgbClr val="FF0000"/>
                </a:solidFill>
              </a:rPr>
              <a:t>hkl</a:t>
            </a:r>
            <a:r>
              <a:rPr lang="ru-RU" dirty="0">
                <a:solidFill>
                  <a:srgbClr val="FF0000"/>
                </a:solidFill>
              </a:rPr>
              <a:t>} кристаллического образца.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7DE7C22-0210-FFE7-FBAE-610757CB0A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3532" y="2654618"/>
            <a:ext cx="4611131" cy="36955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7BC783F-A0B5-16DB-41D4-1BF777B3978B}"/>
              </a:ext>
            </a:extLst>
          </p:cNvPr>
          <p:cNvSpPr txBox="1"/>
          <p:nvPr/>
        </p:nvSpPr>
        <p:spPr>
          <a:xfrm>
            <a:off x="6906162" y="2178464"/>
            <a:ext cx="46111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/>
              <a:t>сферическая и стереографическая проекции</a:t>
            </a:r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24E1A1-A240-5A4A-C955-1A81FF50736F}"/>
              </a:ext>
            </a:extLst>
          </p:cNvPr>
          <p:cNvSpPr txBox="1"/>
          <p:nvPr/>
        </p:nvSpPr>
        <p:spPr>
          <a:xfrm>
            <a:off x="7403039" y="6375498"/>
            <a:ext cx="40702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/>
              <a:t>гномостереографических</a:t>
            </a:r>
            <a:r>
              <a:rPr lang="ru-RU" dirty="0"/>
              <a:t> проекций</a:t>
            </a:r>
          </a:p>
        </p:txBody>
      </p:sp>
    </p:spTree>
    <p:extLst>
      <p:ext uri="{BB962C8B-B14F-4D97-AF65-F5344CB8AC3E}">
        <p14:creationId xmlns:p14="http://schemas.microsoft.com/office/powerpoint/2010/main" val="598936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136E14B-CB10-5E45-AC67-DB77C5345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A681F-E7CB-4BE4-B5B1-4B026C8B23BC}" type="slidenum">
              <a:rPr lang="ru-RU" smtClean="0"/>
              <a:t>8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2DDF0B-0B22-0DEC-3AD0-0882956BE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708" y="2751157"/>
            <a:ext cx="5080196" cy="3506146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0F763F0-D891-FB2C-A825-33A505581384}"/>
              </a:ext>
            </a:extLst>
          </p:cNvPr>
          <p:cNvSpPr txBox="1">
            <a:spLocks/>
          </p:cNvSpPr>
          <p:nvPr/>
        </p:nvSpPr>
        <p:spPr>
          <a:xfrm>
            <a:off x="457874" y="331506"/>
            <a:ext cx="10515600" cy="7408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latin typeface="+mn-lt"/>
              </a:rPr>
              <a:t>Полюсные фигуры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47579E-B0E2-A008-160F-6467E15B1CE8}"/>
              </a:ext>
            </a:extLst>
          </p:cNvPr>
          <p:cNvSpPr txBox="1"/>
          <p:nvPr/>
        </p:nvSpPr>
        <p:spPr>
          <a:xfrm>
            <a:off x="331126" y="1058324"/>
            <a:ext cx="609750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Прямой полюсной фигурой (ППФ) </a:t>
            </a:r>
            <a:r>
              <a:rPr lang="ru-RU" dirty="0"/>
              <a:t>называется </a:t>
            </a:r>
            <a:r>
              <a:rPr lang="ru-RU" dirty="0" err="1"/>
              <a:t>гномостереографическая</a:t>
            </a:r>
            <a:r>
              <a:rPr lang="ru-RU" dirty="0"/>
              <a:t> (или равновеликая) проекция определенной совокупности кристаллографических плоскостей {</a:t>
            </a:r>
            <a:r>
              <a:rPr lang="ru-RU" dirty="0" err="1"/>
              <a:t>hkl</a:t>
            </a:r>
            <a:r>
              <a:rPr lang="ru-RU" dirty="0"/>
              <a:t>} (стереографических проекций нормалей </a:t>
            </a:r>
            <a:r>
              <a:rPr lang="ru-RU" dirty="0" err="1"/>
              <a:t>Nhkl</a:t>
            </a:r>
            <a:r>
              <a:rPr lang="ru-RU" dirty="0"/>
              <a:t> к плоскостям {</a:t>
            </a:r>
            <a:r>
              <a:rPr lang="ru-RU" dirty="0" err="1"/>
              <a:t>hkl</a:t>
            </a:r>
            <a:r>
              <a:rPr lang="ru-RU" dirty="0"/>
              <a:t>}) для всех кристаллитов (зерен) данного поликристалла.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CCBE86-BA7E-69C2-99A6-7053DFBBB190}"/>
              </a:ext>
            </a:extLst>
          </p:cNvPr>
          <p:cNvSpPr txBox="1"/>
          <p:nvPr/>
        </p:nvSpPr>
        <p:spPr>
          <a:xfrm>
            <a:off x="331126" y="3128885"/>
            <a:ext cx="60975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Положение точек полюсной фигуры определяется двумя углами α и β, </a:t>
            </a:r>
          </a:p>
          <a:p>
            <a:r>
              <a:rPr lang="ru-RU" dirty="0"/>
              <a:t>α - радиальная координата, изменяющаяся от 0 до 90°, </a:t>
            </a:r>
          </a:p>
          <a:p>
            <a:r>
              <a:rPr lang="ru-RU" dirty="0"/>
              <a:t>β – азимутальная координата, изменяющаяся от 0 до 360°.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297DE61-863B-F058-0D0B-6D86A560B1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8089" y="241949"/>
            <a:ext cx="2391109" cy="24101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8553EB1-0ABC-3ECB-F15E-749C4F2A5242}"/>
              </a:ext>
            </a:extLst>
          </p:cNvPr>
          <p:cNvSpPr txBox="1"/>
          <p:nvPr/>
        </p:nvSpPr>
        <p:spPr>
          <a:xfrm>
            <a:off x="331126" y="4645450"/>
            <a:ext cx="609750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Для поликристалла с однокомпонентной идеальной ограниченной текстурой {</a:t>
            </a:r>
            <a:r>
              <a:rPr lang="ru-RU" dirty="0" err="1"/>
              <a:t>hkl</a:t>
            </a:r>
            <a:r>
              <a:rPr lang="ru-RU" dirty="0"/>
              <a:t>} прямая полюсная фигура </a:t>
            </a:r>
            <a:r>
              <a:rPr lang="ru-RU" dirty="0" err="1"/>
              <a:t>представяет</a:t>
            </a:r>
            <a:r>
              <a:rPr lang="ru-RU" dirty="0"/>
              <a:t> собой точки на круге проекции, соответствующие проекциям нормалей </a:t>
            </a:r>
            <a:r>
              <a:rPr lang="ru-RU" dirty="0" err="1"/>
              <a:t>N</a:t>
            </a:r>
            <a:r>
              <a:rPr lang="ru-RU" sz="1400" dirty="0" err="1"/>
              <a:t>hkl</a:t>
            </a:r>
            <a:r>
              <a:rPr lang="ru-RU" dirty="0"/>
              <a:t> от плоскостей кристаллитов</a:t>
            </a:r>
          </a:p>
        </p:txBody>
      </p:sp>
    </p:spTree>
    <p:extLst>
      <p:ext uri="{BB962C8B-B14F-4D97-AF65-F5344CB8AC3E}">
        <p14:creationId xmlns:p14="http://schemas.microsoft.com/office/powerpoint/2010/main" val="5364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0D13EE-DAF0-AB9B-2626-CF594776D09E}"/>
              </a:ext>
            </a:extLst>
          </p:cNvPr>
          <p:cNvSpPr txBox="1">
            <a:spLocks/>
          </p:cNvSpPr>
          <p:nvPr/>
        </p:nvSpPr>
        <p:spPr>
          <a:xfrm>
            <a:off x="457874" y="331506"/>
            <a:ext cx="10515600" cy="7408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latin typeface="+mn-lt"/>
              </a:rPr>
              <a:t>Что такое дифракция обратно отраженных электронов?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AEC46F-9A06-5527-0F27-1B4995B2ADB1}"/>
              </a:ext>
            </a:extLst>
          </p:cNvPr>
          <p:cNvSpPr txBox="1"/>
          <p:nvPr/>
        </p:nvSpPr>
        <p:spPr>
          <a:xfrm>
            <a:off x="415078" y="766886"/>
            <a:ext cx="1147212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FF0000"/>
                </a:solidFill>
              </a:rPr>
              <a:t>Дифракция отражённых электронов (ДОЭ) </a:t>
            </a:r>
            <a:r>
              <a:rPr lang="ru-RU" sz="2000" dirty="0"/>
              <a:t>— микроструктурная кристаллографическая методика, используемая для исследования кристаллографических ориентаций материалов, используется для исследования текстуры или преимущественных ориентаций моно- или поликристаллического материала.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F23739-9357-A9FA-8A74-D4E90A6C95F7}"/>
              </a:ext>
            </a:extLst>
          </p:cNvPr>
          <p:cNvSpPr txBox="1"/>
          <p:nvPr/>
        </p:nvSpPr>
        <p:spPr>
          <a:xfrm>
            <a:off x="457874" y="2620190"/>
            <a:ext cx="6995349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/>
              <a:t>1928 год </a:t>
            </a:r>
            <a:r>
              <a:rPr lang="ru-RU" sz="1600" dirty="0"/>
              <a:t>– начало исследований фундаментальных основ EBSD,</a:t>
            </a:r>
          </a:p>
          <a:p>
            <a:r>
              <a:rPr lang="ru-RU" sz="1600" dirty="0"/>
              <a:t>когда </a:t>
            </a:r>
            <a:r>
              <a:rPr lang="ru-RU" sz="1600" dirty="0" err="1"/>
              <a:t>Shoji</a:t>
            </a:r>
            <a:r>
              <a:rPr lang="ru-RU" sz="1600" dirty="0"/>
              <a:t> </a:t>
            </a:r>
            <a:r>
              <a:rPr lang="ru-RU" sz="1600" dirty="0" err="1"/>
              <a:t>Nishikawa</a:t>
            </a:r>
            <a:r>
              <a:rPr lang="ru-RU" sz="1600" dirty="0"/>
              <a:t> и </a:t>
            </a:r>
            <a:r>
              <a:rPr lang="ru-RU" sz="1600" dirty="0" err="1"/>
              <a:t>Seishi</a:t>
            </a:r>
            <a:r>
              <a:rPr lang="ru-RU" sz="1600" dirty="0"/>
              <a:t> </a:t>
            </a:r>
            <a:r>
              <a:rPr lang="ru-RU" sz="1600" dirty="0" err="1"/>
              <a:t>Kikuchi</a:t>
            </a:r>
            <a:r>
              <a:rPr lang="ru-RU" sz="1600" dirty="0"/>
              <a:t> направили электроны с</a:t>
            </a:r>
          </a:p>
          <a:p>
            <a:r>
              <a:rPr lang="ru-RU" sz="1600" dirty="0"/>
              <a:t>энергией 50 кэВ на скол кальцита под углом 6°. </a:t>
            </a:r>
            <a:r>
              <a:rPr lang="ru-RU" sz="1600" dirty="0" err="1"/>
              <a:t>Дифрактограммы</a:t>
            </a:r>
            <a:endParaRPr lang="ru-RU" sz="1600" dirty="0"/>
          </a:p>
          <a:p>
            <a:r>
              <a:rPr lang="ru-RU" sz="1600" dirty="0"/>
              <a:t>записывались на фотопластинках, размещенных на 6.4 см</a:t>
            </a:r>
          </a:p>
          <a:p>
            <a:r>
              <a:rPr lang="ru-RU" sz="1600" dirty="0"/>
              <a:t>позади, перед кристаллом и перпендикулярно первичному</a:t>
            </a:r>
          </a:p>
          <a:p>
            <a:r>
              <a:rPr lang="ru-RU" sz="1600" dirty="0"/>
              <a:t>пучку. Они были описаны как “...</a:t>
            </a:r>
            <a:r>
              <a:rPr lang="ru-RU" sz="1600" dirty="0" err="1"/>
              <a:t>black</a:t>
            </a:r>
            <a:r>
              <a:rPr lang="ru-RU" sz="1600" dirty="0"/>
              <a:t> </a:t>
            </a:r>
            <a:r>
              <a:rPr lang="ru-RU" sz="1600" dirty="0" err="1"/>
              <a:t>and</a:t>
            </a:r>
            <a:r>
              <a:rPr lang="ru-RU" sz="1600" dirty="0"/>
              <a:t> </a:t>
            </a:r>
            <a:r>
              <a:rPr lang="ru-RU" sz="1600" dirty="0" err="1"/>
              <a:t>white</a:t>
            </a:r>
            <a:r>
              <a:rPr lang="ru-RU" sz="1600" dirty="0"/>
              <a:t> </a:t>
            </a:r>
            <a:r>
              <a:rPr lang="ru-RU" sz="1600" dirty="0" err="1"/>
              <a:t>lines</a:t>
            </a:r>
            <a:r>
              <a:rPr lang="ru-RU" sz="1600" dirty="0"/>
              <a:t> </a:t>
            </a:r>
            <a:r>
              <a:rPr lang="ru-RU" sz="1600" dirty="0" err="1"/>
              <a:t>in</a:t>
            </a:r>
            <a:r>
              <a:rPr lang="ru-RU" sz="1600" dirty="0"/>
              <a:t> </a:t>
            </a:r>
            <a:r>
              <a:rPr lang="ru-RU" sz="1600" dirty="0" err="1"/>
              <a:t>pairs</a:t>
            </a:r>
            <a:r>
              <a:rPr lang="ru-RU" sz="1600" dirty="0"/>
              <a:t> </a:t>
            </a:r>
            <a:r>
              <a:rPr lang="ru-RU" sz="1600" dirty="0" err="1"/>
              <a:t>due</a:t>
            </a:r>
            <a:endParaRPr lang="ru-RU" sz="1600" dirty="0"/>
          </a:p>
          <a:p>
            <a:r>
              <a:rPr lang="ru-RU" sz="1600" dirty="0" err="1"/>
              <a:t>to</a:t>
            </a:r>
            <a:r>
              <a:rPr lang="ru-RU" sz="1600" dirty="0"/>
              <a:t> </a:t>
            </a:r>
            <a:r>
              <a:rPr lang="ru-RU" sz="1600" dirty="0" err="1"/>
              <a:t>multiple</a:t>
            </a:r>
            <a:r>
              <a:rPr lang="ru-RU" sz="1600" dirty="0"/>
              <a:t> </a:t>
            </a:r>
            <a:r>
              <a:rPr lang="ru-RU" sz="1600" dirty="0" err="1"/>
              <a:t>scattering</a:t>
            </a:r>
            <a:r>
              <a:rPr lang="ru-RU" sz="1600" dirty="0"/>
              <a:t> </a:t>
            </a:r>
            <a:r>
              <a:rPr lang="ru-RU" sz="1600" dirty="0" err="1"/>
              <a:t>and</a:t>
            </a:r>
            <a:r>
              <a:rPr lang="ru-RU" sz="1600" dirty="0"/>
              <a:t> </a:t>
            </a:r>
            <a:r>
              <a:rPr lang="ru-RU" sz="1600" dirty="0" err="1"/>
              <a:t>selective</a:t>
            </a:r>
            <a:r>
              <a:rPr lang="ru-RU" sz="1600" dirty="0"/>
              <a:t> </a:t>
            </a:r>
            <a:r>
              <a:rPr lang="ru-RU" sz="1600" dirty="0" err="1"/>
              <a:t>reflection</a:t>
            </a:r>
            <a:r>
              <a:rPr lang="ru-RU" sz="1600" dirty="0"/>
              <a:t>”.</a:t>
            </a:r>
          </a:p>
          <a:p>
            <a:r>
              <a:rPr lang="ru-RU" sz="1600" b="1" dirty="0"/>
              <a:t>1937 год </a:t>
            </a:r>
            <a:r>
              <a:rPr lang="ru-RU" sz="1600" dirty="0"/>
              <a:t>– </a:t>
            </a:r>
            <a:r>
              <a:rPr lang="ru-RU" sz="1600" dirty="0" err="1"/>
              <a:t>Shinohara</a:t>
            </a:r>
            <a:r>
              <a:rPr lang="ru-RU" sz="1600" dirty="0"/>
              <a:t>, </a:t>
            </a:r>
            <a:r>
              <a:rPr lang="ru-RU" sz="1600" dirty="0" err="1"/>
              <a:t>Meibohm</a:t>
            </a:r>
            <a:r>
              <a:rPr lang="ru-RU" sz="1600" dirty="0"/>
              <a:t> и </a:t>
            </a:r>
            <a:r>
              <a:rPr lang="ru-RU" sz="1600" dirty="0" err="1"/>
              <a:t>Rupp</a:t>
            </a:r>
            <a:r>
              <a:rPr lang="ru-RU" sz="1600" dirty="0"/>
              <a:t> независимо обнаружили</a:t>
            </a:r>
          </a:p>
          <a:p>
            <a:r>
              <a:rPr lang="ru-RU" sz="1600" dirty="0"/>
              <a:t>тот же феномен вскоре после </a:t>
            </a:r>
            <a:r>
              <a:rPr lang="ru-RU" sz="1600" dirty="0" err="1"/>
              <a:t>Kikuchi</a:t>
            </a:r>
            <a:r>
              <a:rPr lang="ru-RU" sz="1600" dirty="0"/>
              <a:t>.</a:t>
            </a:r>
          </a:p>
          <a:p>
            <a:r>
              <a:rPr lang="ru-RU" sz="1600" b="1" dirty="0"/>
              <a:t>1937 год </a:t>
            </a:r>
            <a:r>
              <a:rPr lang="ru-RU" sz="1600" dirty="0"/>
              <a:t>– </a:t>
            </a:r>
            <a:r>
              <a:rPr lang="ru-RU" sz="1600" dirty="0" err="1"/>
              <a:t>Boersch</a:t>
            </a:r>
            <a:r>
              <a:rPr lang="ru-RU" sz="1600" dirty="0"/>
              <a:t> получил те же изображения с тонких пленок.</a:t>
            </a:r>
          </a:p>
          <a:p>
            <a:r>
              <a:rPr lang="ru-RU" sz="1600" dirty="0"/>
              <a:t>Он исследовал </a:t>
            </a:r>
            <a:r>
              <a:rPr lang="ru-RU" sz="1600" dirty="0" err="1"/>
              <a:t>Кикучи</a:t>
            </a:r>
            <a:r>
              <a:rPr lang="ru-RU" sz="1600" dirty="0"/>
              <a:t> картины на просвет и отражение</a:t>
            </a:r>
          </a:p>
          <a:p>
            <a:r>
              <a:rPr lang="ru-RU" sz="1600" dirty="0"/>
              <a:t>полученные со сколов и полированных пластинок </a:t>
            </a:r>
            <a:r>
              <a:rPr lang="ru-RU" sz="1600" dirty="0" err="1"/>
              <a:t>NaCl</a:t>
            </a:r>
            <a:r>
              <a:rPr lang="ru-RU" sz="1600" dirty="0"/>
              <a:t>, </a:t>
            </a:r>
            <a:r>
              <a:rPr lang="ru-RU" sz="1600" dirty="0" err="1"/>
              <a:t>KCl</a:t>
            </a:r>
            <a:r>
              <a:rPr lang="ru-RU" sz="1600" dirty="0"/>
              <a:t>, </a:t>
            </a:r>
            <a:r>
              <a:rPr lang="ru-RU" sz="1600" dirty="0" err="1"/>
              <a:t>PbS</a:t>
            </a:r>
            <a:r>
              <a:rPr lang="ru-RU" sz="1600" dirty="0"/>
              <a:t>,</a:t>
            </a:r>
          </a:p>
          <a:p>
            <a:r>
              <a:rPr lang="ru-RU" sz="1600" dirty="0"/>
              <a:t>CaCO3, CaF2, кварца слюды, алмаза, </a:t>
            </a:r>
            <a:r>
              <a:rPr lang="ru-RU" sz="1600" dirty="0" err="1"/>
              <a:t>Cu</a:t>
            </a:r>
            <a:r>
              <a:rPr lang="ru-RU" sz="1600" dirty="0"/>
              <a:t> и Fe.</a:t>
            </a:r>
          </a:p>
          <a:p>
            <a:r>
              <a:rPr lang="ru-RU" sz="1600" b="1" dirty="0"/>
              <a:t>1954 год </a:t>
            </a:r>
            <a:r>
              <a:rPr lang="ru-RU" sz="1600" dirty="0"/>
              <a:t>- </a:t>
            </a:r>
            <a:r>
              <a:rPr lang="ru-RU" sz="1600" dirty="0" err="1"/>
              <a:t>Alam</a:t>
            </a:r>
            <a:r>
              <a:rPr lang="ru-RU" sz="1600" dirty="0"/>
              <a:t> и др. опубликовали статью “High-</a:t>
            </a:r>
            <a:r>
              <a:rPr lang="ru-RU" sz="1600" dirty="0" err="1"/>
              <a:t>Angle</a:t>
            </a:r>
            <a:r>
              <a:rPr lang="ru-RU" sz="1600" dirty="0"/>
              <a:t> </a:t>
            </a:r>
            <a:r>
              <a:rPr lang="ru-RU" sz="1600" dirty="0" err="1"/>
              <a:t>Kikuchi</a:t>
            </a:r>
            <a:endParaRPr lang="ru-RU" sz="1600" dirty="0"/>
          </a:p>
          <a:p>
            <a:r>
              <a:rPr lang="ru-RU" sz="1600" dirty="0" err="1"/>
              <a:t>Patterns</a:t>
            </a:r>
            <a:r>
              <a:rPr lang="ru-RU" sz="1600" dirty="0"/>
              <a:t>.”</a:t>
            </a:r>
          </a:p>
          <a:p>
            <a:r>
              <a:rPr lang="ru-RU" sz="1600" b="1" dirty="0"/>
              <a:t>1965 год </a:t>
            </a:r>
            <a:r>
              <a:rPr lang="ru-RU" sz="1600" dirty="0"/>
              <a:t>– использованием в коммерческих СЭМ.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46EC19-4FD2-C227-5277-2D7C795E3F13}"/>
              </a:ext>
            </a:extLst>
          </p:cNvPr>
          <p:cNvSpPr txBox="1"/>
          <p:nvPr/>
        </p:nvSpPr>
        <p:spPr>
          <a:xfrm>
            <a:off x="457874" y="2168513"/>
            <a:ext cx="6094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ИСТОРИЯ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C6140FD-BE2C-78E9-F01A-25DACA507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9489" y="1896080"/>
            <a:ext cx="1789698" cy="151717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52954E2-D140-99DD-5AA4-1A4A76E34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3449" y="1892922"/>
            <a:ext cx="1670748" cy="159612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BD3AA25-B3C5-0A19-A3D5-766CC529DC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3364" y="3311560"/>
            <a:ext cx="3340663" cy="233276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4F01BFF-7B86-AFEE-BD81-A1341024ED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9749" y="4551496"/>
            <a:ext cx="2129142" cy="2294049"/>
          </a:xfrm>
          <a:prstGeom prst="rect">
            <a:avLst/>
          </a:prstGeom>
        </p:spPr>
      </p:pic>
      <p:sp>
        <p:nvSpPr>
          <p:cNvPr id="17" name="Номер слайда 16">
            <a:extLst>
              <a:ext uri="{FF2B5EF4-FFF2-40B4-BE49-F238E27FC236}">
                <a16:creationId xmlns:a16="http://schemas.microsoft.com/office/drawing/2014/main" id="{B9F4CC5A-0538-0DDC-B25E-E7883311E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A681F-E7CB-4BE4-B5B1-4B026C8B23B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35792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13351</TotalTime>
  <Words>2489</Words>
  <Application>Microsoft Office PowerPoint</Application>
  <PresentationFormat>Широкоэкранный</PresentationFormat>
  <Paragraphs>289</Paragraphs>
  <Slides>27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5" baseType="lpstr">
      <vt:lpstr>Arial</vt:lpstr>
      <vt:lpstr>Calibri</vt:lpstr>
      <vt:lpstr>Calibri (Основной текст)</vt:lpstr>
      <vt:lpstr>Calibri Light</vt:lpstr>
      <vt:lpstr>Cambria Math</vt:lpstr>
      <vt:lpstr>Times New Roman</vt:lpstr>
      <vt:lpstr>YS Text</vt:lpstr>
      <vt:lpstr>Тема Office</vt:lpstr>
      <vt:lpstr>Дифракция обратно отраженных электронов Electron Backscatter Diffraction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Дифракция обратно отраженных электронов Electron Backscatter Diffraction</dc:title>
  <dc:creator>Azat Davletshin</dc:creator>
  <cp:lastModifiedBy>Azat Davletshin</cp:lastModifiedBy>
  <cp:revision>4</cp:revision>
  <dcterms:created xsi:type="dcterms:W3CDTF">2023-10-12T17:09:43Z</dcterms:created>
  <dcterms:modified xsi:type="dcterms:W3CDTF">2023-10-30T09:05:30Z</dcterms:modified>
</cp:coreProperties>
</file>